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257" r:id="rId2"/>
    <p:sldMasterId id="2147483686" r:id="rId3"/>
    <p:sldMasterId id="2147483698" r:id="rId4"/>
  </p:sldMasterIdLst>
  <p:notesMasterIdLst>
    <p:notesMasterId r:id="rId48"/>
  </p:notesMasterIdLst>
  <p:handoutMasterIdLst>
    <p:handoutMasterId r:id="rId49"/>
  </p:handoutMasterIdLst>
  <p:sldIdLst>
    <p:sldId id="368" r:id="rId5"/>
    <p:sldId id="522" r:id="rId6"/>
    <p:sldId id="523" r:id="rId7"/>
    <p:sldId id="474" r:id="rId8"/>
    <p:sldId id="524" r:id="rId9"/>
    <p:sldId id="549" r:id="rId10"/>
    <p:sldId id="547" r:id="rId11"/>
    <p:sldId id="548" r:id="rId12"/>
    <p:sldId id="451" r:id="rId13"/>
    <p:sldId id="455" r:id="rId14"/>
    <p:sldId id="476" r:id="rId15"/>
    <p:sldId id="557" r:id="rId16"/>
    <p:sldId id="552" r:id="rId17"/>
    <p:sldId id="558" r:id="rId18"/>
    <p:sldId id="553" r:id="rId19"/>
    <p:sldId id="471" r:id="rId20"/>
    <p:sldId id="477" r:id="rId21"/>
    <p:sldId id="470" r:id="rId22"/>
    <p:sldId id="457" r:id="rId23"/>
    <p:sldId id="458" r:id="rId24"/>
    <p:sldId id="556" r:id="rId25"/>
    <p:sldId id="55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2" r:id="rId44"/>
    <p:sldId id="543" r:id="rId45"/>
    <p:sldId id="544" r:id="rId46"/>
    <p:sldId id="545" r:id="rId4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2C0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99678" autoAdjust="0"/>
  </p:normalViewPr>
  <p:slideViewPr>
    <p:cSldViewPr>
      <p:cViewPr>
        <p:scale>
          <a:sx n="80" d="100"/>
          <a:sy n="80" d="100"/>
        </p:scale>
        <p:origin x="-240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E818F-D478-40DE-A22B-C0732ADBDEC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it-IT"/>
        </a:p>
      </dgm:t>
    </dgm:pt>
    <dgm:pt modelId="{0753A8FC-C2D2-4FB1-971F-377865B059FB}">
      <dgm:prSet/>
      <dgm:spPr/>
      <dgm:t>
        <a:bodyPr/>
        <a:lstStyle/>
        <a:p>
          <a:pPr rtl="0"/>
          <a:r>
            <a:rPr lang="it-IT" baseline="0" smtClean="0"/>
            <a:t>A partire dal Piano 2017, nell’ottica di un continuo miglioramento del Piano, condividendo un suggerimento dell’OIV, sono state previste </a:t>
          </a:r>
          <a:r>
            <a:rPr lang="it-IT" b="1" baseline="0" smtClean="0"/>
            <a:t>rielaborazioni dei contenuti del Piano e della Relazione sulle Performance</a:t>
          </a:r>
          <a:r>
            <a:rPr lang="it-IT" baseline="0" smtClean="0"/>
            <a:t>, presentate sotto forma di allegati, da un punto di vista grafico ed espositivo, che permettono di adottare modalità e tecniche di rappresentazione dei </a:t>
          </a:r>
          <a:r>
            <a:rPr lang="it-IT" b="1" baseline="0" smtClean="0"/>
            <a:t>dati specializzati per tipologie di portatori di interessi</a:t>
          </a:r>
          <a:r>
            <a:rPr lang="it-IT" baseline="0" smtClean="0"/>
            <a:t> (cittadini e associazioni, imprese, enti locali, Istituzioni di carattere nazionale ed europeo quali AGID, Garante Privacy, MIPAAF, Commissione Europea, Forze dell’Ordine, Corte dei conti, etc). </a:t>
          </a:r>
          <a:endParaRPr lang="it-IT"/>
        </a:p>
      </dgm:t>
    </dgm:pt>
    <dgm:pt modelId="{B2A10543-3126-4810-876F-EE14BEFF86B7}" type="parTrans" cxnId="{0961CDF7-BFC5-444C-95DA-F43585B237C8}">
      <dgm:prSet/>
      <dgm:spPr/>
      <dgm:t>
        <a:bodyPr/>
        <a:lstStyle/>
        <a:p>
          <a:endParaRPr lang="it-IT"/>
        </a:p>
      </dgm:t>
    </dgm:pt>
    <dgm:pt modelId="{C3CBA439-131D-4CC5-8BD6-7D096CA44060}" type="sibTrans" cxnId="{0961CDF7-BFC5-444C-95DA-F43585B237C8}">
      <dgm:prSet/>
      <dgm:spPr/>
      <dgm:t>
        <a:bodyPr/>
        <a:lstStyle/>
        <a:p>
          <a:endParaRPr lang="it-IT"/>
        </a:p>
      </dgm:t>
    </dgm:pt>
    <dgm:pt modelId="{B8269F85-7228-48EF-A1BF-CFECED7A8CDF}" type="pres">
      <dgm:prSet presAssocID="{90AE818F-D478-40DE-A22B-C0732ADBD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8C62580-E7E4-469D-808E-089205FAE219}" type="pres">
      <dgm:prSet presAssocID="{0753A8FC-C2D2-4FB1-971F-377865B059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A3EAC4-B7D0-4163-AB4C-088D0EF1442F}" type="presOf" srcId="{90AE818F-D478-40DE-A22B-C0732ADBDECD}" destId="{B8269F85-7228-48EF-A1BF-CFECED7A8CDF}" srcOrd="0" destOrd="0" presId="urn:microsoft.com/office/officeart/2005/8/layout/vList2"/>
    <dgm:cxn modelId="{0961CDF7-BFC5-444C-95DA-F43585B237C8}" srcId="{90AE818F-D478-40DE-A22B-C0732ADBDECD}" destId="{0753A8FC-C2D2-4FB1-971F-377865B059FB}" srcOrd="0" destOrd="0" parTransId="{B2A10543-3126-4810-876F-EE14BEFF86B7}" sibTransId="{C3CBA439-131D-4CC5-8BD6-7D096CA44060}"/>
    <dgm:cxn modelId="{AB6BD5C4-9CE0-4F63-ADF3-C84E85D1DCCD}" type="presOf" srcId="{0753A8FC-C2D2-4FB1-971F-377865B059FB}" destId="{38C62580-E7E4-469D-808E-089205FAE219}" srcOrd="0" destOrd="0" presId="urn:microsoft.com/office/officeart/2005/8/layout/vList2"/>
    <dgm:cxn modelId="{8B7CB483-F94A-4CB7-BA88-01A3122307E7}" type="presParOf" srcId="{B8269F85-7228-48EF-A1BF-CFECED7A8CDF}" destId="{38C62580-E7E4-469D-808E-089205FAE2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6865B5-1526-42FD-AA25-E0A5C7B7A21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403FA9B0-3F21-4DAC-BE54-612BB76ABF82}">
      <dgm:prSet phldrT="[Testo]"/>
      <dgm:spPr/>
      <dgm:t>
        <a:bodyPr/>
        <a:lstStyle/>
        <a:p>
          <a:r>
            <a:rPr lang="it-IT" b="1" u="none" dirty="0" smtClean="0"/>
            <a:t>Criticità ed opportunità di carattere generale e “strutturale”</a:t>
          </a:r>
          <a:endParaRPr lang="it-IT" u="none" dirty="0"/>
        </a:p>
      </dgm:t>
    </dgm:pt>
    <dgm:pt modelId="{D948FB74-D805-4AC5-8615-A52C5C62AFED}" type="parTrans" cxnId="{9A114988-ED48-4281-99ED-79A31E3BD5CF}">
      <dgm:prSet/>
      <dgm:spPr/>
      <dgm:t>
        <a:bodyPr/>
        <a:lstStyle/>
        <a:p>
          <a:endParaRPr lang="it-IT"/>
        </a:p>
      </dgm:t>
    </dgm:pt>
    <dgm:pt modelId="{7F115222-749F-4749-9102-0AAFBC47BF3B}" type="sibTrans" cxnId="{9A114988-ED48-4281-99ED-79A31E3BD5CF}">
      <dgm:prSet/>
      <dgm:spPr/>
      <dgm:t>
        <a:bodyPr/>
        <a:lstStyle/>
        <a:p>
          <a:endParaRPr lang="it-IT"/>
        </a:p>
      </dgm:t>
    </dgm:pt>
    <dgm:pt modelId="{C7E1A8BC-7936-4122-ABAB-438481930032}">
      <dgm:prSet phldrT="[Testo]"/>
      <dgm:spPr/>
      <dgm:t>
        <a:bodyPr/>
        <a:lstStyle/>
        <a:p>
          <a:r>
            <a:rPr lang="it-IT" dirty="0" smtClean="0"/>
            <a:t>Dotazione organica insufficiente</a:t>
          </a:r>
          <a:endParaRPr lang="it-IT" dirty="0"/>
        </a:p>
      </dgm:t>
    </dgm:pt>
    <dgm:pt modelId="{A3E4708D-CE8F-4A44-9539-C95F5A0C9E97}" type="parTrans" cxnId="{ABD8DF09-F117-48C5-B55F-7982676D1CE7}">
      <dgm:prSet/>
      <dgm:spPr/>
      <dgm:t>
        <a:bodyPr/>
        <a:lstStyle/>
        <a:p>
          <a:endParaRPr lang="it-IT"/>
        </a:p>
      </dgm:t>
    </dgm:pt>
    <dgm:pt modelId="{98A30E34-5298-44E8-8B9B-EF502F60C7A8}" type="sibTrans" cxnId="{ABD8DF09-F117-48C5-B55F-7982676D1CE7}">
      <dgm:prSet/>
      <dgm:spPr/>
      <dgm:t>
        <a:bodyPr/>
        <a:lstStyle/>
        <a:p>
          <a:endParaRPr lang="it-IT"/>
        </a:p>
      </dgm:t>
    </dgm:pt>
    <dgm:pt modelId="{BCDC771C-9ECC-498E-B171-F787CF63E975}">
      <dgm:prSet phldrT="[Testo]"/>
      <dgm:spPr/>
      <dgm:t>
        <a:bodyPr/>
        <a:lstStyle/>
        <a:p>
          <a:r>
            <a:rPr lang="it-IT" b="1" u="none" dirty="0" smtClean="0"/>
            <a:t>Criticità ed opportunità connesse a taluni obiettivi ed indicatori</a:t>
          </a:r>
          <a:endParaRPr lang="it-IT" u="none" dirty="0"/>
        </a:p>
      </dgm:t>
    </dgm:pt>
    <dgm:pt modelId="{F48B7A5B-9F82-48AC-BCE8-C5890F3217E1}" type="parTrans" cxnId="{CEEFB03D-AA68-42B7-A9FE-EC512949E273}">
      <dgm:prSet/>
      <dgm:spPr/>
      <dgm:t>
        <a:bodyPr/>
        <a:lstStyle/>
        <a:p>
          <a:endParaRPr lang="it-IT"/>
        </a:p>
      </dgm:t>
    </dgm:pt>
    <dgm:pt modelId="{FEE9C76D-19A3-4BC2-B9D9-0CCD74EB9D0D}" type="sibTrans" cxnId="{CEEFB03D-AA68-42B7-A9FE-EC512949E273}">
      <dgm:prSet/>
      <dgm:spPr/>
      <dgm:t>
        <a:bodyPr/>
        <a:lstStyle/>
        <a:p>
          <a:endParaRPr lang="it-IT"/>
        </a:p>
      </dgm:t>
    </dgm:pt>
    <dgm:pt modelId="{F01C414D-B5C5-43A5-B751-3BD68D5E90CA}">
      <dgm:prSet phldrT="[Testo]"/>
      <dgm:spPr/>
      <dgm:t>
        <a:bodyPr/>
        <a:lstStyle/>
        <a:p>
          <a:r>
            <a:rPr lang="it-IT" dirty="0" smtClean="0"/>
            <a:t>Mancata formalizzazione Audit interni</a:t>
          </a:r>
          <a:endParaRPr lang="it-IT" dirty="0"/>
        </a:p>
      </dgm:t>
    </dgm:pt>
    <dgm:pt modelId="{812EACA6-3E3F-4413-B5BA-26BAA9EE6A13}" type="parTrans" cxnId="{137ED9C0-2BF8-445F-A3DD-129B0B50C01F}">
      <dgm:prSet/>
      <dgm:spPr/>
      <dgm:t>
        <a:bodyPr/>
        <a:lstStyle/>
        <a:p>
          <a:endParaRPr lang="it-IT"/>
        </a:p>
      </dgm:t>
    </dgm:pt>
    <dgm:pt modelId="{0F4F8235-F037-44A7-A85F-939B5F1717DB}" type="sibTrans" cxnId="{137ED9C0-2BF8-445F-A3DD-129B0B50C01F}">
      <dgm:prSet/>
      <dgm:spPr/>
      <dgm:t>
        <a:bodyPr/>
        <a:lstStyle/>
        <a:p>
          <a:endParaRPr lang="it-IT"/>
        </a:p>
      </dgm:t>
    </dgm:pt>
    <dgm:pt modelId="{82A0DB39-11E5-4711-8374-14103CEE6816}">
      <dgm:prSet phldrT="[Testo]"/>
      <dgm:spPr/>
      <dgm:t>
        <a:bodyPr/>
        <a:lstStyle/>
        <a:p>
          <a:r>
            <a:rPr lang="it-IT" dirty="0" smtClean="0"/>
            <a:t>Bilancio a disposizione non proporzionato alla </a:t>
          </a:r>
          <a:r>
            <a:rPr lang="it-IT" dirty="0" err="1" smtClean="0"/>
            <a:t>mission</a:t>
          </a:r>
          <a:endParaRPr lang="it-IT" dirty="0"/>
        </a:p>
      </dgm:t>
    </dgm:pt>
    <dgm:pt modelId="{6F9D4B36-6DBE-4560-9789-5ED6DC096504}" type="parTrans" cxnId="{F4EC17D2-FEFB-457A-AFB2-4EE2472EA17A}">
      <dgm:prSet/>
      <dgm:spPr/>
      <dgm:t>
        <a:bodyPr/>
        <a:lstStyle/>
        <a:p>
          <a:endParaRPr lang="it-IT"/>
        </a:p>
      </dgm:t>
    </dgm:pt>
    <dgm:pt modelId="{BFCEFE7D-6710-4D23-B828-486A6896B02A}" type="sibTrans" cxnId="{F4EC17D2-FEFB-457A-AFB2-4EE2472EA17A}">
      <dgm:prSet/>
      <dgm:spPr/>
      <dgm:t>
        <a:bodyPr/>
        <a:lstStyle/>
        <a:p>
          <a:endParaRPr lang="it-IT"/>
        </a:p>
      </dgm:t>
    </dgm:pt>
    <dgm:pt modelId="{07800A6B-0BCB-4A54-8036-221408D1CEBB}">
      <dgm:prSet phldrT="[Testo]"/>
      <dgm:spPr/>
      <dgm:t>
        <a:bodyPr/>
        <a:lstStyle/>
        <a:p>
          <a:r>
            <a:rPr lang="it-IT" dirty="0" smtClean="0"/>
            <a:t>Controlli non terminati</a:t>
          </a:r>
          <a:endParaRPr lang="it-IT" dirty="0"/>
        </a:p>
      </dgm:t>
    </dgm:pt>
    <dgm:pt modelId="{A34C1517-2DF6-46A3-9646-E5F61F67D76A}" type="parTrans" cxnId="{4EA658A5-299D-4CCE-82D4-E4ACE38ECF4D}">
      <dgm:prSet/>
      <dgm:spPr/>
      <dgm:t>
        <a:bodyPr/>
        <a:lstStyle/>
        <a:p>
          <a:endParaRPr lang="it-IT"/>
        </a:p>
      </dgm:t>
    </dgm:pt>
    <dgm:pt modelId="{CA768FFC-41F3-42BE-A506-1AFE6E3079AA}" type="sibTrans" cxnId="{4EA658A5-299D-4CCE-82D4-E4ACE38ECF4D}">
      <dgm:prSet/>
      <dgm:spPr/>
      <dgm:t>
        <a:bodyPr/>
        <a:lstStyle/>
        <a:p>
          <a:endParaRPr lang="it-IT"/>
        </a:p>
      </dgm:t>
    </dgm:pt>
    <dgm:pt modelId="{09FBCB34-ED5C-4F32-BC84-2AAD161A5F63}" type="pres">
      <dgm:prSet presAssocID="{F56865B5-1526-42FD-AA25-E0A5C7B7A2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D08DF6-3185-4226-BB6C-2599D66839BF}" type="pres">
      <dgm:prSet presAssocID="{403FA9B0-3F21-4DAC-BE54-612BB76ABF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FDB06E-F530-4FA0-ADEB-2D1E46346D6C}" type="pres">
      <dgm:prSet presAssocID="{7F115222-749F-4749-9102-0AAFBC47BF3B}" presName="sibTrans" presStyleCnt="0"/>
      <dgm:spPr/>
    </dgm:pt>
    <dgm:pt modelId="{15D6E372-17D6-4B16-90C0-6D0675F632D4}" type="pres">
      <dgm:prSet presAssocID="{BCDC771C-9ECC-498E-B171-F787CF63E97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EC17D2-FEFB-457A-AFB2-4EE2472EA17A}" srcId="{403FA9B0-3F21-4DAC-BE54-612BB76ABF82}" destId="{82A0DB39-11E5-4711-8374-14103CEE6816}" srcOrd="1" destOrd="0" parTransId="{6F9D4B36-6DBE-4560-9789-5ED6DC096504}" sibTransId="{BFCEFE7D-6710-4D23-B828-486A6896B02A}"/>
    <dgm:cxn modelId="{ABD8DF09-F117-48C5-B55F-7982676D1CE7}" srcId="{403FA9B0-3F21-4DAC-BE54-612BB76ABF82}" destId="{C7E1A8BC-7936-4122-ABAB-438481930032}" srcOrd="0" destOrd="0" parTransId="{A3E4708D-CE8F-4A44-9539-C95F5A0C9E97}" sibTransId="{98A30E34-5298-44E8-8B9B-EF502F60C7A8}"/>
    <dgm:cxn modelId="{02011F0A-9F92-4AD7-8863-A6047F28EC45}" type="presOf" srcId="{07800A6B-0BCB-4A54-8036-221408D1CEBB}" destId="{15D6E372-17D6-4B16-90C0-6D0675F632D4}" srcOrd="0" destOrd="2" presId="urn:microsoft.com/office/officeart/2005/8/layout/default"/>
    <dgm:cxn modelId="{815FC8AC-DD8B-42F6-8EC6-762D72973D8E}" type="presOf" srcId="{BCDC771C-9ECC-498E-B171-F787CF63E975}" destId="{15D6E372-17D6-4B16-90C0-6D0675F632D4}" srcOrd="0" destOrd="0" presId="urn:microsoft.com/office/officeart/2005/8/layout/default"/>
    <dgm:cxn modelId="{D687CA42-5CCB-4894-A567-F007B2880A7D}" type="presOf" srcId="{F01C414D-B5C5-43A5-B751-3BD68D5E90CA}" destId="{15D6E372-17D6-4B16-90C0-6D0675F632D4}" srcOrd="0" destOrd="1" presId="urn:microsoft.com/office/officeart/2005/8/layout/default"/>
    <dgm:cxn modelId="{4EA658A5-299D-4CCE-82D4-E4ACE38ECF4D}" srcId="{BCDC771C-9ECC-498E-B171-F787CF63E975}" destId="{07800A6B-0BCB-4A54-8036-221408D1CEBB}" srcOrd="1" destOrd="0" parTransId="{A34C1517-2DF6-46A3-9646-E5F61F67D76A}" sibTransId="{CA768FFC-41F3-42BE-A506-1AFE6E3079AA}"/>
    <dgm:cxn modelId="{2A8C27DA-169E-4E84-88F8-E18A2311C579}" type="presOf" srcId="{82A0DB39-11E5-4711-8374-14103CEE6816}" destId="{7FD08DF6-3185-4226-BB6C-2599D66839BF}" srcOrd="0" destOrd="2" presId="urn:microsoft.com/office/officeart/2005/8/layout/default"/>
    <dgm:cxn modelId="{87657718-3E36-4E51-BA21-59A245BF7B16}" type="presOf" srcId="{403FA9B0-3F21-4DAC-BE54-612BB76ABF82}" destId="{7FD08DF6-3185-4226-BB6C-2599D66839BF}" srcOrd="0" destOrd="0" presId="urn:microsoft.com/office/officeart/2005/8/layout/default"/>
    <dgm:cxn modelId="{B9BEB7E2-B8C4-4AF3-A3BE-0D63EEFF7B31}" type="presOf" srcId="{C7E1A8BC-7936-4122-ABAB-438481930032}" destId="{7FD08DF6-3185-4226-BB6C-2599D66839BF}" srcOrd="0" destOrd="1" presId="urn:microsoft.com/office/officeart/2005/8/layout/default"/>
    <dgm:cxn modelId="{EA7A2D90-6F40-4D54-B7C5-448AA2BFAF9D}" type="presOf" srcId="{F56865B5-1526-42FD-AA25-E0A5C7B7A215}" destId="{09FBCB34-ED5C-4F32-BC84-2AAD161A5F63}" srcOrd="0" destOrd="0" presId="urn:microsoft.com/office/officeart/2005/8/layout/default"/>
    <dgm:cxn modelId="{CEEFB03D-AA68-42B7-A9FE-EC512949E273}" srcId="{F56865B5-1526-42FD-AA25-E0A5C7B7A215}" destId="{BCDC771C-9ECC-498E-B171-F787CF63E975}" srcOrd="1" destOrd="0" parTransId="{F48B7A5B-9F82-48AC-BCE8-C5890F3217E1}" sibTransId="{FEE9C76D-19A3-4BC2-B9D9-0CCD74EB9D0D}"/>
    <dgm:cxn modelId="{137ED9C0-2BF8-445F-A3DD-129B0B50C01F}" srcId="{BCDC771C-9ECC-498E-B171-F787CF63E975}" destId="{F01C414D-B5C5-43A5-B751-3BD68D5E90CA}" srcOrd="0" destOrd="0" parTransId="{812EACA6-3E3F-4413-B5BA-26BAA9EE6A13}" sibTransId="{0F4F8235-F037-44A7-A85F-939B5F1717DB}"/>
    <dgm:cxn modelId="{9A114988-ED48-4281-99ED-79A31E3BD5CF}" srcId="{F56865B5-1526-42FD-AA25-E0A5C7B7A215}" destId="{403FA9B0-3F21-4DAC-BE54-612BB76ABF82}" srcOrd="0" destOrd="0" parTransId="{D948FB74-D805-4AC5-8615-A52C5C62AFED}" sibTransId="{7F115222-749F-4749-9102-0AAFBC47BF3B}"/>
    <dgm:cxn modelId="{8CA71C8C-2A89-470B-94C5-3CF3A92CE502}" type="presParOf" srcId="{09FBCB34-ED5C-4F32-BC84-2AAD161A5F63}" destId="{7FD08DF6-3185-4226-BB6C-2599D66839BF}" srcOrd="0" destOrd="0" presId="urn:microsoft.com/office/officeart/2005/8/layout/default"/>
    <dgm:cxn modelId="{C3D35E5F-E88D-408A-AF90-37FBEEBEA5BD}" type="presParOf" srcId="{09FBCB34-ED5C-4F32-BC84-2AAD161A5F63}" destId="{05FDB06E-F530-4FA0-ADEB-2D1E46346D6C}" srcOrd="1" destOrd="0" presId="urn:microsoft.com/office/officeart/2005/8/layout/default"/>
    <dgm:cxn modelId="{0D111521-6EE0-4890-B0BD-68FADC05E458}" type="presParOf" srcId="{09FBCB34-ED5C-4F32-BC84-2AAD161A5F63}" destId="{15D6E372-17D6-4B16-90C0-6D0675F632D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EAA9F6-65E7-A541-AFD1-BA66D0B36813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54D14C-81AA-F24F-A5ED-D989A12BC599}">
      <dgm:prSet/>
      <dgm:spPr/>
      <dgm:t>
        <a:bodyPr/>
        <a:lstStyle/>
        <a:p>
          <a:pPr rtl="0"/>
          <a:r>
            <a:rPr lang="it-IT" baseline="0" dirty="0" smtClean="0"/>
            <a:t>Gli obiettivi strategici dell’ARCEA riflettono la</a:t>
          </a:r>
          <a:r>
            <a:rPr lang="it-IT" i="1" baseline="0" dirty="0" smtClean="0"/>
            <a:t> </a:t>
          </a:r>
          <a:r>
            <a:rPr lang="it-IT" i="1" baseline="0" dirty="0" err="1" smtClean="0"/>
            <a:t>mission</a:t>
          </a:r>
          <a:r>
            <a:rPr lang="it-IT" baseline="0" dirty="0" smtClean="0"/>
            <a:t> dell’Organismo Pagatore che si colloca in posizione di punto di </a:t>
          </a:r>
          <a:r>
            <a:rPr lang="it-IT" b="1" baseline="0" dirty="0" smtClean="0"/>
            <a:t>raccordo fra Commissione Europea, Stato membro e Regione Calabria.</a:t>
          </a:r>
          <a:endParaRPr lang="it-IT" b="1" dirty="0"/>
        </a:p>
      </dgm:t>
    </dgm:pt>
    <dgm:pt modelId="{BDD5C145-D326-7041-8A7A-1AF83B972313}" type="parTrans" cxnId="{DC6F4274-5712-1449-BF19-7B2CD29CBB7E}">
      <dgm:prSet/>
      <dgm:spPr/>
      <dgm:t>
        <a:bodyPr/>
        <a:lstStyle/>
        <a:p>
          <a:endParaRPr lang="it-IT"/>
        </a:p>
      </dgm:t>
    </dgm:pt>
    <dgm:pt modelId="{A4CF580A-687E-D64A-953A-4D3130AC51E3}" type="sibTrans" cxnId="{DC6F4274-5712-1449-BF19-7B2CD29CBB7E}">
      <dgm:prSet/>
      <dgm:spPr/>
      <dgm:t>
        <a:bodyPr/>
        <a:lstStyle/>
        <a:p>
          <a:endParaRPr lang="it-IT"/>
        </a:p>
      </dgm:t>
    </dgm:pt>
    <dgm:pt modelId="{30AAF30D-2FE9-0540-B9AF-EE1A878C3C9D}">
      <dgm:prSet/>
      <dgm:spPr/>
      <dgm:t>
        <a:bodyPr/>
        <a:lstStyle/>
        <a:p>
          <a:pPr rtl="0"/>
          <a:r>
            <a:rPr lang="it-IT" baseline="0" dirty="0" smtClean="0"/>
            <a:t>Per tali ragioni, sono stati parzialmente confermati gli obiettivi strategici già individuati nel precedente Piano, al fine di consentirne il conseguimento in un orizzonte temporale adeguato rispetto alla loro rilevanza. </a:t>
          </a:r>
          <a:endParaRPr lang="it-IT" dirty="0"/>
        </a:p>
      </dgm:t>
    </dgm:pt>
    <dgm:pt modelId="{0C558BA8-EA01-7740-82A5-426D1D145299}" type="parTrans" cxnId="{4100275E-0937-EA43-BF87-6FA57F121A36}">
      <dgm:prSet/>
      <dgm:spPr/>
      <dgm:t>
        <a:bodyPr/>
        <a:lstStyle/>
        <a:p>
          <a:endParaRPr lang="it-IT"/>
        </a:p>
      </dgm:t>
    </dgm:pt>
    <dgm:pt modelId="{CC61F461-B12A-2043-BD3A-035C0272529C}" type="sibTrans" cxnId="{4100275E-0937-EA43-BF87-6FA57F121A36}">
      <dgm:prSet/>
      <dgm:spPr/>
      <dgm:t>
        <a:bodyPr/>
        <a:lstStyle/>
        <a:p>
          <a:endParaRPr lang="it-IT"/>
        </a:p>
      </dgm:t>
    </dgm:pt>
    <dgm:pt modelId="{52C370E7-9D4B-CA41-B9BB-6612E5E79052}">
      <dgm:prSet/>
      <dgm:spPr/>
      <dgm:t>
        <a:bodyPr/>
        <a:lstStyle/>
        <a:p>
          <a:pPr rtl="0"/>
          <a:r>
            <a:rPr lang="it-IT" baseline="0" dirty="0" smtClean="0"/>
            <a:t>Nello specifico, sono stati individuati i </a:t>
          </a:r>
          <a:r>
            <a:rPr lang="it-IT" b="1" baseline="0" dirty="0" smtClean="0"/>
            <a:t>tre obiettivi strategici</a:t>
          </a:r>
          <a:r>
            <a:rPr lang="it-IT" baseline="0" dirty="0" smtClean="0"/>
            <a:t>, coerenti con quanto prescritto dalla normativa comunitaria di riferimento che hanno riflessi immediati e tangibili nei confronti degli stakeholder dell’Agenzia </a:t>
          </a:r>
          <a:endParaRPr lang="it-IT" dirty="0"/>
        </a:p>
      </dgm:t>
    </dgm:pt>
    <dgm:pt modelId="{543D5295-C386-1241-BDEE-95A8F502DF7F}" type="parTrans" cxnId="{A021F068-49F8-004F-87EA-ACC3B6618BB8}">
      <dgm:prSet/>
      <dgm:spPr/>
      <dgm:t>
        <a:bodyPr/>
        <a:lstStyle/>
        <a:p>
          <a:endParaRPr lang="it-IT"/>
        </a:p>
      </dgm:t>
    </dgm:pt>
    <dgm:pt modelId="{43626E7C-2579-3C4A-BB12-7815DB017109}" type="sibTrans" cxnId="{A021F068-49F8-004F-87EA-ACC3B6618BB8}">
      <dgm:prSet/>
      <dgm:spPr/>
      <dgm:t>
        <a:bodyPr/>
        <a:lstStyle/>
        <a:p>
          <a:endParaRPr lang="it-IT"/>
        </a:p>
      </dgm:t>
    </dgm:pt>
    <dgm:pt modelId="{5F969A7F-1556-994B-BF0C-B3F971BBC0BF}" type="pres">
      <dgm:prSet presAssocID="{CFEAA9F6-65E7-A541-AFD1-BA66D0B368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B9F645A-A7FB-7348-8F99-5DE446C9A7E0}" type="pres">
      <dgm:prSet presAssocID="{8054D14C-81AA-F24F-A5ED-D989A12BC599}" presName="thickLine" presStyleLbl="alignNode1" presStyleIdx="0" presStyleCnt="3"/>
      <dgm:spPr/>
    </dgm:pt>
    <dgm:pt modelId="{B7E5E10F-AE99-A744-819C-BB15A89961D4}" type="pres">
      <dgm:prSet presAssocID="{8054D14C-81AA-F24F-A5ED-D989A12BC599}" presName="horz1" presStyleCnt="0"/>
      <dgm:spPr/>
    </dgm:pt>
    <dgm:pt modelId="{147B64CC-3B8E-9D4C-9356-B5D00587B970}" type="pres">
      <dgm:prSet presAssocID="{8054D14C-81AA-F24F-A5ED-D989A12BC599}" presName="tx1" presStyleLbl="revTx" presStyleIdx="0" presStyleCnt="3"/>
      <dgm:spPr/>
      <dgm:t>
        <a:bodyPr/>
        <a:lstStyle/>
        <a:p>
          <a:endParaRPr lang="it-IT"/>
        </a:p>
      </dgm:t>
    </dgm:pt>
    <dgm:pt modelId="{BC2DE570-8C0C-2C4C-94FE-660B8456C39E}" type="pres">
      <dgm:prSet presAssocID="{8054D14C-81AA-F24F-A5ED-D989A12BC599}" presName="vert1" presStyleCnt="0"/>
      <dgm:spPr/>
    </dgm:pt>
    <dgm:pt modelId="{2E0E44C1-CF09-384C-B874-E7D951FC077D}" type="pres">
      <dgm:prSet presAssocID="{30AAF30D-2FE9-0540-B9AF-EE1A878C3C9D}" presName="thickLine" presStyleLbl="alignNode1" presStyleIdx="1" presStyleCnt="3"/>
      <dgm:spPr/>
    </dgm:pt>
    <dgm:pt modelId="{A25D0C04-997D-FF4C-944F-F4A37B7D68A0}" type="pres">
      <dgm:prSet presAssocID="{30AAF30D-2FE9-0540-B9AF-EE1A878C3C9D}" presName="horz1" presStyleCnt="0"/>
      <dgm:spPr/>
    </dgm:pt>
    <dgm:pt modelId="{480D4FC3-74A8-C144-90D1-353400D96B61}" type="pres">
      <dgm:prSet presAssocID="{30AAF30D-2FE9-0540-B9AF-EE1A878C3C9D}" presName="tx1" presStyleLbl="revTx" presStyleIdx="1" presStyleCnt="3"/>
      <dgm:spPr/>
      <dgm:t>
        <a:bodyPr/>
        <a:lstStyle/>
        <a:p>
          <a:endParaRPr lang="it-IT"/>
        </a:p>
      </dgm:t>
    </dgm:pt>
    <dgm:pt modelId="{EC09F042-2942-ED49-9EB0-A71833423C7D}" type="pres">
      <dgm:prSet presAssocID="{30AAF30D-2FE9-0540-B9AF-EE1A878C3C9D}" presName="vert1" presStyleCnt="0"/>
      <dgm:spPr/>
    </dgm:pt>
    <dgm:pt modelId="{AFC0E356-0B5E-FF42-B1F2-987BF4F7AAE0}" type="pres">
      <dgm:prSet presAssocID="{52C370E7-9D4B-CA41-B9BB-6612E5E79052}" presName="thickLine" presStyleLbl="alignNode1" presStyleIdx="2" presStyleCnt="3"/>
      <dgm:spPr/>
    </dgm:pt>
    <dgm:pt modelId="{E5437833-926F-6746-8E83-E8F43C06309A}" type="pres">
      <dgm:prSet presAssocID="{52C370E7-9D4B-CA41-B9BB-6612E5E79052}" presName="horz1" presStyleCnt="0"/>
      <dgm:spPr/>
    </dgm:pt>
    <dgm:pt modelId="{AE6CCA2F-0999-7743-8283-6818AE2DC086}" type="pres">
      <dgm:prSet presAssocID="{52C370E7-9D4B-CA41-B9BB-6612E5E79052}" presName="tx1" presStyleLbl="revTx" presStyleIdx="2" presStyleCnt="3"/>
      <dgm:spPr/>
      <dgm:t>
        <a:bodyPr/>
        <a:lstStyle/>
        <a:p>
          <a:endParaRPr lang="it-IT"/>
        </a:p>
      </dgm:t>
    </dgm:pt>
    <dgm:pt modelId="{C158259A-AF33-8F42-B2D9-0981EC819A5C}" type="pres">
      <dgm:prSet presAssocID="{52C370E7-9D4B-CA41-B9BB-6612E5E79052}" presName="vert1" presStyleCnt="0"/>
      <dgm:spPr/>
    </dgm:pt>
  </dgm:ptLst>
  <dgm:cxnLst>
    <dgm:cxn modelId="{A021F068-49F8-004F-87EA-ACC3B6618BB8}" srcId="{CFEAA9F6-65E7-A541-AFD1-BA66D0B36813}" destId="{52C370E7-9D4B-CA41-B9BB-6612E5E79052}" srcOrd="2" destOrd="0" parTransId="{543D5295-C386-1241-BDEE-95A8F502DF7F}" sibTransId="{43626E7C-2579-3C4A-BB12-7815DB017109}"/>
    <dgm:cxn modelId="{804967DB-F7BB-48EB-ACB2-84121F44ECC1}" type="presOf" srcId="{52C370E7-9D4B-CA41-B9BB-6612E5E79052}" destId="{AE6CCA2F-0999-7743-8283-6818AE2DC086}" srcOrd="0" destOrd="0" presId="urn:microsoft.com/office/officeart/2008/layout/LinedList"/>
    <dgm:cxn modelId="{DC6F4274-5712-1449-BF19-7B2CD29CBB7E}" srcId="{CFEAA9F6-65E7-A541-AFD1-BA66D0B36813}" destId="{8054D14C-81AA-F24F-A5ED-D989A12BC599}" srcOrd="0" destOrd="0" parTransId="{BDD5C145-D326-7041-8A7A-1AF83B972313}" sibTransId="{A4CF580A-687E-D64A-953A-4D3130AC51E3}"/>
    <dgm:cxn modelId="{3C5DA17C-7B44-4BED-80C7-7A02F0E26458}" type="presOf" srcId="{CFEAA9F6-65E7-A541-AFD1-BA66D0B36813}" destId="{5F969A7F-1556-994B-BF0C-B3F971BBC0BF}" srcOrd="0" destOrd="0" presId="urn:microsoft.com/office/officeart/2008/layout/LinedList"/>
    <dgm:cxn modelId="{832CB7D6-71C2-4997-BD2D-8BF069537B81}" type="presOf" srcId="{30AAF30D-2FE9-0540-B9AF-EE1A878C3C9D}" destId="{480D4FC3-74A8-C144-90D1-353400D96B61}" srcOrd="0" destOrd="0" presId="urn:microsoft.com/office/officeart/2008/layout/LinedList"/>
    <dgm:cxn modelId="{4100275E-0937-EA43-BF87-6FA57F121A36}" srcId="{CFEAA9F6-65E7-A541-AFD1-BA66D0B36813}" destId="{30AAF30D-2FE9-0540-B9AF-EE1A878C3C9D}" srcOrd="1" destOrd="0" parTransId="{0C558BA8-EA01-7740-82A5-426D1D145299}" sibTransId="{CC61F461-B12A-2043-BD3A-035C0272529C}"/>
    <dgm:cxn modelId="{32FE067F-CFD6-4FE7-B96A-AC4317AB94E9}" type="presOf" srcId="{8054D14C-81AA-F24F-A5ED-D989A12BC599}" destId="{147B64CC-3B8E-9D4C-9356-B5D00587B970}" srcOrd="0" destOrd="0" presId="urn:microsoft.com/office/officeart/2008/layout/LinedList"/>
    <dgm:cxn modelId="{8F8A09F4-4895-432A-8FA6-E1898DAD40F7}" type="presParOf" srcId="{5F969A7F-1556-994B-BF0C-B3F971BBC0BF}" destId="{0B9F645A-A7FB-7348-8F99-5DE446C9A7E0}" srcOrd="0" destOrd="0" presId="urn:microsoft.com/office/officeart/2008/layout/LinedList"/>
    <dgm:cxn modelId="{2C468940-424F-4047-81D2-E1D3B1D056A9}" type="presParOf" srcId="{5F969A7F-1556-994B-BF0C-B3F971BBC0BF}" destId="{B7E5E10F-AE99-A744-819C-BB15A89961D4}" srcOrd="1" destOrd="0" presId="urn:microsoft.com/office/officeart/2008/layout/LinedList"/>
    <dgm:cxn modelId="{91E0AA3A-F32B-4B82-BD57-C9D9224DCCB4}" type="presParOf" srcId="{B7E5E10F-AE99-A744-819C-BB15A89961D4}" destId="{147B64CC-3B8E-9D4C-9356-B5D00587B970}" srcOrd="0" destOrd="0" presId="urn:microsoft.com/office/officeart/2008/layout/LinedList"/>
    <dgm:cxn modelId="{7FB507C1-C20E-420A-A534-6AFA4DED675E}" type="presParOf" srcId="{B7E5E10F-AE99-A744-819C-BB15A89961D4}" destId="{BC2DE570-8C0C-2C4C-94FE-660B8456C39E}" srcOrd="1" destOrd="0" presId="urn:microsoft.com/office/officeart/2008/layout/LinedList"/>
    <dgm:cxn modelId="{F4C397F7-432A-4970-823F-26E2BCBD9DCC}" type="presParOf" srcId="{5F969A7F-1556-994B-BF0C-B3F971BBC0BF}" destId="{2E0E44C1-CF09-384C-B874-E7D951FC077D}" srcOrd="2" destOrd="0" presId="urn:microsoft.com/office/officeart/2008/layout/LinedList"/>
    <dgm:cxn modelId="{191C5D4F-B912-4506-B277-712424EDA402}" type="presParOf" srcId="{5F969A7F-1556-994B-BF0C-B3F971BBC0BF}" destId="{A25D0C04-997D-FF4C-944F-F4A37B7D68A0}" srcOrd="3" destOrd="0" presId="urn:microsoft.com/office/officeart/2008/layout/LinedList"/>
    <dgm:cxn modelId="{35AD402F-503C-4BA5-BAB0-102A19C8A286}" type="presParOf" srcId="{A25D0C04-997D-FF4C-944F-F4A37B7D68A0}" destId="{480D4FC3-74A8-C144-90D1-353400D96B61}" srcOrd="0" destOrd="0" presId="urn:microsoft.com/office/officeart/2008/layout/LinedList"/>
    <dgm:cxn modelId="{96B00F20-1B4E-4927-B6CB-66AC6725D030}" type="presParOf" srcId="{A25D0C04-997D-FF4C-944F-F4A37B7D68A0}" destId="{EC09F042-2942-ED49-9EB0-A71833423C7D}" srcOrd="1" destOrd="0" presId="urn:microsoft.com/office/officeart/2008/layout/LinedList"/>
    <dgm:cxn modelId="{6894BDC3-D085-4F72-9FCE-64E910E03307}" type="presParOf" srcId="{5F969A7F-1556-994B-BF0C-B3F971BBC0BF}" destId="{AFC0E356-0B5E-FF42-B1F2-987BF4F7AAE0}" srcOrd="4" destOrd="0" presId="urn:microsoft.com/office/officeart/2008/layout/LinedList"/>
    <dgm:cxn modelId="{5DFD870B-5782-4C2D-8836-01AA1A54675E}" type="presParOf" srcId="{5F969A7F-1556-994B-BF0C-B3F971BBC0BF}" destId="{E5437833-926F-6746-8E83-E8F43C06309A}" srcOrd="5" destOrd="0" presId="urn:microsoft.com/office/officeart/2008/layout/LinedList"/>
    <dgm:cxn modelId="{039F8542-8FFA-4920-9F1A-3F8549C15E96}" type="presParOf" srcId="{E5437833-926F-6746-8E83-E8F43C06309A}" destId="{AE6CCA2F-0999-7743-8283-6818AE2DC086}" srcOrd="0" destOrd="0" presId="urn:microsoft.com/office/officeart/2008/layout/LinedList"/>
    <dgm:cxn modelId="{07910CEA-EB6E-4B15-9843-D51A74A6A2C4}" type="presParOf" srcId="{E5437833-926F-6746-8E83-E8F43C06309A}" destId="{C158259A-AF33-8F42-B2D9-0981EC819A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5DC4B1-A80E-4243-B8CD-1C5595B0D88A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196DB464-E397-D24F-96CC-F72EDEF1967C}">
      <dgm:prSet/>
      <dgm:spPr/>
      <dgm:t>
        <a:bodyPr/>
        <a:lstStyle/>
        <a:p>
          <a:pPr rtl="0"/>
          <a:r>
            <a:rPr lang="it-IT" baseline="0" smtClean="0"/>
            <a:t>Costituiscono gli strumenti di rilevazione, anche di carattere socio-economico, delle conseguenze derivanti dalle azioni intraprese dall’Agenzia per favorire lo sviluppo del contesto territoriale di riferimento </a:t>
          </a:r>
          <a:endParaRPr lang="it-IT"/>
        </a:p>
      </dgm:t>
    </dgm:pt>
    <dgm:pt modelId="{AD8A4FFD-8C64-264C-AF11-9B32E0637A63}" type="parTrans" cxnId="{684E36A3-12C0-714A-BE2C-064978A5ABA4}">
      <dgm:prSet/>
      <dgm:spPr/>
      <dgm:t>
        <a:bodyPr/>
        <a:lstStyle/>
        <a:p>
          <a:endParaRPr lang="it-IT"/>
        </a:p>
      </dgm:t>
    </dgm:pt>
    <dgm:pt modelId="{D08C6002-BC7A-1F44-A76B-C2FF242616AE}" type="sibTrans" cxnId="{684E36A3-12C0-714A-BE2C-064978A5ABA4}">
      <dgm:prSet/>
      <dgm:spPr/>
      <dgm:t>
        <a:bodyPr/>
        <a:lstStyle/>
        <a:p>
          <a:endParaRPr lang="it-IT"/>
        </a:p>
      </dgm:t>
    </dgm:pt>
    <dgm:pt modelId="{857DE204-B6B2-BF42-9D0D-1581D5575350}" type="pres">
      <dgm:prSet presAssocID="{7E5DC4B1-A80E-4243-B8CD-1C5595B0D88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1DD54EC-090E-3F45-81A5-FE2E7C7BB06C}" type="pres">
      <dgm:prSet presAssocID="{196DB464-E397-D24F-96CC-F72EDEF1967C}" presName="thickLine" presStyleLbl="alignNode1" presStyleIdx="0" presStyleCnt="1"/>
      <dgm:spPr/>
    </dgm:pt>
    <dgm:pt modelId="{0C6D8DBD-A390-2B47-8674-ACE2896F4FB6}" type="pres">
      <dgm:prSet presAssocID="{196DB464-E397-D24F-96CC-F72EDEF1967C}" presName="horz1" presStyleCnt="0"/>
      <dgm:spPr/>
    </dgm:pt>
    <dgm:pt modelId="{E6953F02-0BBE-794A-91B1-DC6E256725E8}" type="pres">
      <dgm:prSet presAssocID="{196DB464-E397-D24F-96CC-F72EDEF1967C}" presName="tx1" presStyleLbl="revTx" presStyleIdx="0" presStyleCnt="1"/>
      <dgm:spPr/>
      <dgm:t>
        <a:bodyPr/>
        <a:lstStyle/>
        <a:p>
          <a:endParaRPr lang="it-IT"/>
        </a:p>
      </dgm:t>
    </dgm:pt>
    <dgm:pt modelId="{716E9F95-BE96-8A4B-9F0E-884D59CA3822}" type="pres">
      <dgm:prSet presAssocID="{196DB464-E397-D24F-96CC-F72EDEF1967C}" presName="vert1" presStyleCnt="0"/>
      <dgm:spPr/>
    </dgm:pt>
  </dgm:ptLst>
  <dgm:cxnLst>
    <dgm:cxn modelId="{AC328F81-7E6E-CF41-873C-CA6D5B2C36AE}" type="presOf" srcId="{196DB464-E397-D24F-96CC-F72EDEF1967C}" destId="{E6953F02-0BBE-794A-91B1-DC6E256725E8}" srcOrd="0" destOrd="0" presId="urn:microsoft.com/office/officeart/2008/layout/LinedList"/>
    <dgm:cxn modelId="{9B7AFFA4-F11A-FC44-A92E-AE3EA5A0DE59}" type="presOf" srcId="{7E5DC4B1-A80E-4243-B8CD-1C5595B0D88A}" destId="{857DE204-B6B2-BF42-9D0D-1581D5575350}" srcOrd="0" destOrd="0" presId="urn:microsoft.com/office/officeart/2008/layout/LinedList"/>
    <dgm:cxn modelId="{684E36A3-12C0-714A-BE2C-064978A5ABA4}" srcId="{7E5DC4B1-A80E-4243-B8CD-1C5595B0D88A}" destId="{196DB464-E397-D24F-96CC-F72EDEF1967C}" srcOrd="0" destOrd="0" parTransId="{AD8A4FFD-8C64-264C-AF11-9B32E0637A63}" sibTransId="{D08C6002-BC7A-1F44-A76B-C2FF242616AE}"/>
    <dgm:cxn modelId="{6F346492-6586-4C4F-A03B-F80E39383023}" type="presParOf" srcId="{857DE204-B6B2-BF42-9D0D-1581D5575350}" destId="{01DD54EC-090E-3F45-81A5-FE2E7C7BB06C}" srcOrd="0" destOrd="0" presId="urn:microsoft.com/office/officeart/2008/layout/LinedList"/>
    <dgm:cxn modelId="{96A06F31-3811-F44A-AD66-5C205C10AF37}" type="presParOf" srcId="{857DE204-B6B2-BF42-9D0D-1581D5575350}" destId="{0C6D8DBD-A390-2B47-8674-ACE2896F4FB6}" srcOrd="1" destOrd="0" presId="urn:microsoft.com/office/officeart/2008/layout/LinedList"/>
    <dgm:cxn modelId="{31009842-2C5A-D54B-AC29-E443711F9B14}" type="presParOf" srcId="{0C6D8DBD-A390-2B47-8674-ACE2896F4FB6}" destId="{E6953F02-0BBE-794A-91B1-DC6E256725E8}" srcOrd="0" destOrd="0" presId="urn:microsoft.com/office/officeart/2008/layout/LinedList"/>
    <dgm:cxn modelId="{BD70154C-2C50-4E48-BFA7-83ADB810DD77}" type="presParOf" srcId="{0C6D8DBD-A390-2B47-8674-ACE2896F4FB6}" destId="{716E9F95-BE96-8A4B-9F0E-884D59CA38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3FB7E6-E19C-454C-9664-F1C6554A441F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0F5D1C3-5AC2-7A40-8FE8-582AFD799529}">
      <dgm:prSet/>
      <dgm:spPr/>
      <dgm:t>
        <a:bodyPr/>
        <a:lstStyle/>
        <a:p>
          <a:pPr algn="ctr" rtl="0"/>
          <a:r>
            <a:rPr lang="it-IT" baseline="0" dirty="0" smtClean="0"/>
            <a:t>Ogni obiettivo strategico è articolato in obiettivi operativi. </a:t>
          </a:r>
          <a:endParaRPr lang="it-IT" dirty="0"/>
        </a:p>
      </dgm:t>
    </dgm:pt>
    <dgm:pt modelId="{5D29965F-AD6E-3F47-A8C8-D4F2E275841C}" type="parTrans" cxnId="{1B43A049-F115-0447-AA06-460ED53D961C}">
      <dgm:prSet/>
      <dgm:spPr/>
      <dgm:t>
        <a:bodyPr/>
        <a:lstStyle/>
        <a:p>
          <a:endParaRPr lang="it-IT"/>
        </a:p>
      </dgm:t>
    </dgm:pt>
    <dgm:pt modelId="{DC8043B3-7B8E-9949-8863-5E2F8A72C67C}" type="sibTrans" cxnId="{1B43A049-F115-0447-AA06-460ED53D961C}">
      <dgm:prSet/>
      <dgm:spPr/>
      <dgm:t>
        <a:bodyPr/>
        <a:lstStyle/>
        <a:p>
          <a:endParaRPr lang="it-IT"/>
        </a:p>
      </dgm:t>
    </dgm:pt>
    <dgm:pt modelId="{06084DA6-BC9E-844E-A1C5-05D127BE4862}">
      <dgm:prSet/>
      <dgm:spPr/>
      <dgm:t>
        <a:bodyPr/>
        <a:lstStyle/>
        <a:p>
          <a:pPr rtl="0"/>
          <a:r>
            <a:rPr lang="it-IT" dirty="0" smtClean="0"/>
            <a:t>Ad ogni obiettivo operativo sono associati: </a:t>
          </a:r>
        </a:p>
      </dgm:t>
    </dgm:pt>
    <dgm:pt modelId="{C289C25D-5B5C-8B4D-B73B-583FB328FFBD}" type="parTrans" cxnId="{F559A338-DFC4-2B4C-9693-6711B83101E2}">
      <dgm:prSet/>
      <dgm:spPr/>
      <dgm:t>
        <a:bodyPr/>
        <a:lstStyle/>
        <a:p>
          <a:endParaRPr lang="it-IT"/>
        </a:p>
      </dgm:t>
    </dgm:pt>
    <dgm:pt modelId="{6A281FD1-C287-B842-8D35-81222A5ED814}" type="sibTrans" cxnId="{F559A338-DFC4-2B4C-9693-6711B83101E2}">
      <dgm:prSet/>
      <dgm:spPr/>
      <dgm:t>
        <a:bodyPr/>
        <a:lstStyle/>
        <a:p>
          <a:endParaRPr lang="it-IT"/>
        </a:p>
      </dgm:t>
    </dgm:pt>
    <dgm:pt modelId="{E61A4872-09E5-8648-AC3C-9CB98F883A16}">
      <dgm:prSet/>
      <dgm:spPr/>
      <dgm:t>
        <a:bodyPr/>
        <a:lstStyle/>
        <a:p>
          <a:pPr rtl="0"/>
          <a:r>
            <a:rPr lang="it-IT" dirty="0" smtClean="0"/>
            <a:t>le azioni da porre in essere con la relativa tempistica;</a:t>
          </a:r>
          <a:endParaRPr lang="it-IT" dirty="0"/>
        </a:p>
      </dgm:t>
    </dgm:pt>
    <dgm:pt modelId="{DABBFD95-D042-A840-9A74-4EA8930E3478}" type="parTrans" cxnId="{CC282A3E-5BF0-5E4E-9469-BC5ED2CF4412}">
      <dgm:prSet/>
      <dgm:spPr/>
      <dgm:t>
        <a:bodyPr/>
        <a:lstStyle/>
        <a:p>
          <a:endParaRPr lang="it-IT"/>
        </a:p>
      </dgm:t>
    </dgm:pt>
    <dgm:pt modelId="{8B5715D2-3961-BB45-81E7-69A9F63B3235}" type="sibTrans" cxnId="{CC282A3E-5BF0-5E4E-9469-BC5ED2CF4412}">
      <dgm:prSet/>
      <dgm:spPr/>
      <dgm:t>
        <a:bodyPr/>
        <a:lstStyle/>
        <a:p>
          <a:endParaRPr lang="it-IT"/>
        </a:p>
      </dgm:t>
    </dgm:pt>
    <dgm:pt modelId="{55667F79-5FBC-D645-97AC-94A3CFCD57CE}">
      <dgm:prSet/>
      <dgm:spPr/>
      <dgm:t>
        <a:bodyPr/>
        <a:lstStyle/>
        <a:p>
          <a:pPr rtl="0"/>
          <a:r>
            <a:rPr lang="it-IT" dirty="0" smtClean="0"/>
            <a:t>la quantificazione delle risorse economiche, umane e strumentali;</a:t>
          </a:r>
          <a:endParaRPr lang="it-IT" dirty="0"/>
        </a:p>
      </dgm:t>
    </dgm:pt>
    <dgm:pt modelId="{C6657751-6B51-F348-B312-3E2029EB4A55}" type="parTrans" cxnId="{B6F068DC-5860-A244-B9D4-617FA8CEDE61}">
      <dgm:prSet/>
      <dgm:spPr/>
      <dgm:t>
        <a:bodyPr/>
        <a:lstStyle/>
        <a:p>
          <a:endParaRPr lang="it-IT"/>
        </a:p>
      </dgm:t>
    </dgm:pt>
    <dgm:pt modelId="{F7DDDB8D-D88E-6E4C-B39D-47177F2DBE93}" type="sibTrans" cxnId="{B6F068DC-5860-A244-B9D4-617FA8CEDE61}">
      <dgm:prSet/>
      <dgm:spPr/>
      <dgm:t>
        <a:bodyPr/>
        <a:lstStyle/>
        <a:p>
          <a:endParaRPr lang="it-IT"/>
        </a:p>
      </dgm:t>
    </dgm:pt>
    <dgm:pt modelId="{E25E92B5-AFD1-F346-82FE-90BAA1890AFD}">
      <dgm:prSet/>
      <dgm:spPr/>
      <dgm:t>
        <a:bodyPr/>
        <a:lstStyle/>
        <a:p>
          <a:pPr rtl="0"/>
          <a:r>
            <a:rPr lang="it-IT" dirty="0" smtClean="0"/>
            <a:t>le responsabilità organizzative.</a:t>
          </a:r>
          <a:endParaRPr lang="it-IT" dirty="0"/>
        </a:p>
      </dgm:t>
    </dgm:pt>
    <dgm:pt modelId="{5B21F874-2213-5E4D-86F5-E0FF42538421}" type="parTrans" cxnId="{D488A251-B91F-F842-A1E5-695E36640674}">
      <dgm:prSet/>
      <dgm:spPr/>
      <dgm:t>
        <a:bodyPr/>
        <a:lstStyle/>
        <a:p>
          <a:endParaRPr lang="it-IT"/>
        </a:p>
      </dgm:t>
    </dgm:pt>
    <dgm:pt modelId="{938C5CEB-A2DC-464B-ADBD-BEBECDE31CCB}" type="sibTrans" cxnId="{D488A251-B91F-F842-A1E5-695E36640674}">
      <dgm:prSet/>
      <dgm:spPr/>
      <dgm:t>
        <a:bodyPr/>
        <a:lstStyle/>
        <a:p>
          <a:endParaRPr lang="it-IT"/>
        </a:p>
      </dgm:t>
    </dgm:pt>
    <dgm:pt modelId="{A1CBCFB9-29F0-194B-B8BA-E32036B49905}">
      <dgm:prSet/>
      <dgm:spPr/>
      <dgm:t>
        <a:bodyPr/>
        <a:lstStyle/>
        <a:p>
          <a:pPr rtl="0"/>
          <a:r>
            <a:rPr lang="it-IT" dirty="0" smtClean="0"/>
            <a:t>uno o più indicatori; ad ogni indicatore è attribuito un target (valore programmato o atteso) annuale e semestrale;</a:t>
          </a:r>
          <a:endParaRPr lang="it-IT" dirty="0"/>
        </a:p>
      </dgm:t>
    </dgm:pt>
    <dgm:pt modelId="{0D609355-B009-0744-A539-DE4E16714C45}" type="parTrans" cxnId="{5AA2BC55-02D9-E447-9AC5-ADFA3A8C883E}">
      <dgm:prSet/>
      <dgm:spPr/>
      <dgm:t>
        <a:bodyPr/>
        <a:lstStyle/>
        <a:p>
          <a:endParaRPr lang="it-IT"/>
        </a:p>
      </dgm:t>
    </dgm:pt>
    <dgm:pt modelId="{3151A720-CD3E-8447-8609-D42328FF800D}" type="sibTrans" cxnId="{5AA2BC55-02D9-E447-9AC5-ADFA3A8C883E}">
      <dgm:prSet/>
      <dgm:spPr/>
      <dgm:t>
        <a:bodyPr/>
        <a:lstStyle/>
        <a:p>
          <a:endParaRPr lang="it-IT"/>
        </a:p>
      </dgm:t>
    </dgm:pt>
    <dgm:pt modelId="{83D510A5-6530-F949-A2B2-289694E524E2}">
      <dgm:prSet/>
      <dgm:spPr/>
      <dgm:t>
        <a:bodyPr/>
        <a:lstStyle/>
        <a:p>
          <a:pPr rtl="0"/>
          <a:r>
            <a:rPr lang="it-IT" dirty="0" smtClean="0"/>
            <a:t>Un peso rispetto all’obiettivo strategico</a:t>
          </a:r>
        </a:p>
      </dgm:t>
    </dgm:pt>
    <dgm:pt modelId="{6244FF8C-453B-0347-B6B6-296DCE0BD222}" type="parTrans" cxnId="{552C0B26-4521-124F-A2BF-08F785DB7197}">
      <dgm:prSet/>
      <dgm:spPr/>
      <dgm:t>
        <a:bodyPr/>
        <a:lstStyle/>
        <a:p>
          <a:endParaRPr lang="it-IT"/>
        </a:p>
      </dgm:t>
    </dgm:pt>
    <dgm:pt modelId="{BAC48058-365D-494E-81A7-8DDBD053CE72}" type="sibTrans" cxnId="{552C0B26-4521-124F-A2BF-08F785DB7197}">
      <dgm:prSet/>
      <dgm:spPr/>
      <dgm:t>
        <a:bodyPr/>
        <a:lstStyle/>
        <a:p>
          <a:endParaRPr lang="it-IT"/>
        </a:p>
      </dgm:t>
    </dgm:pt>
    <dgm:pt modelId="{7BFCE5E0-BB24-3C43-B5A5-4991AA66DBE1}" type="pres">
      <dgm:prSet presAssocID="{B33FB7E6-E19C-454C-9664-F1C6554A44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243673C7-3EE7-634F-B7EC-AECBF05D0953}" type="pres">
      <dgm:prSet presAssocID="{C0F5D1C3-5AC2-7A40-8FE8-582AFD799529}" presName="thickLine" presStyleLbl="alignNode1" presStyleIdx="0" presStyleCnt="1"/>
      <dgm:spPr/>
    </dgm:pt>
    <dgm:pt modelId="{71EA0326-0D52-0944-8EE4-A01DB80E5DDF}" type="pres">
      <dgm:prSet presAssocID="{C0F5D1C3-5AC2-7A40-8FE8-582AFD799529}" presName="horz1" presStyleCnt="0"/>
      <dgm:spPr/>
    </dgm:pt>
    <dgm:pt modelId="{881A1FD5-150D-9E4D-B801-BC991AF24236}" type="pres">
      <dgm:prSet presAssocID="{C0F5D1C3-5AC2-7A40-8FE8-582AFD799529}" presName="tx1" presStyleLbl="revTx" presStyleIdx="0" presStyleCnt="7"/>
      <dgm:spPr/>
      <dgm:t>
        <a:bodyPr/>
        <a:lstStyle/>
        <a:p>
          <a:endParaRPr lang="it-IT"/>
        </a:p>
      </dgm:t>
    </dgm:pt>
    <dgm:pt modelId="{1B08F48E-2B0B-1547-8AE6-FA8B1C67B7D5}" type="pres">
      <dgm:prSet presAssocID="{C0F5D1C3-5AC2-7A40-8FE8-582AFD799529}" presName="vert1" presStyleCnt="0"/>
      <dgm:spPr/>
    </dgm:pt>
    <dgm:pt modelId="{E6320A2F-7B73-7B43-ABF8-591978BC90BE}" type="pres">
      <dgm:prSet presAssocID="{06084DA6-BC9E-844E-A1C5-05D127BE4862}" presName="vertSpace2a" presStyleCnt="0"/>
      <dgm:spPr/>
    </dgm:pt>
    <dgm:pt modelId="{E4D7F824-5FEA-AD49-A4B4-94D4DB664FDB}" type="pres">
      <dgm:prSet presAssocID="{06084DA6-BC9E-844E-A1C5-05D127BE4862}" presName="horz2" presStyleCnt="0"/>
      <dgm:spPr/>
    </dgm:pt>
    <dgm:pt modelId="{10D4B17C-76E5-CF40-B901-96814F7A015D}" type="pres">
      <dgm:prSet presAssocID="{06084DA6-BC9E-844E-A1C5-05D127BE4862}" presName="horzSpace2" presStyleCnt="0"/>
      <dgm:spPr/>
    </dgm:pt>
    <dgm:pt modelId="{34A912B2-2C22-1A47-9F72-C2E9CBA2E4BF}" type="pres">
      <dgm:prSet presAssocID="{06084DA6-BC9E-844E-A1C5-05D127BE4862}" presName="tx2" presStyleLbl="revTx" presStyleIdx="1" presStyleCnt="7"/>
      <dgm:spPr/>
      <dgm:t>
        <a:bodyPr/>
        <a:lstStyle/>
        <a:p>
          <a:endParaRPr lang="it-IT"/>
        </a:p>
      </dgm:t>
    </dgm:pt>
    <dgm:pt modelId="{803247EA-C640-6A4F-8D40-EA3BA13E3692}" type="pres">
      <dgm:prSet presAssocID="{06084DA6-BC9E-844E-A1C5-05D127BE4862}" presName="vert2" presStyleCnt="0"/>
      <dgm:spPr/>
    </dgm:pt>
    <dgm:pt modelId="{25C34943-06B3-7E4F-A571-AC15A1AEB59D}" type="pres">
      <dgm:prSet presAssocID="{06084DA6-BC9E-844E-A1C5-05D127BE4862}" presName="thinLine2b" presStyleLbl="callout" presStyleIdx="0" presStyleCnt="6"/>
      <dgm:spPr/>
    </dgm:pt>
    <dgm:pt modelId="{BB2950B9-F416-D74D-873B-160534F168C6}" type="pres">
      <dgm:prSet presAssocID="{06084DA6-BC9E-844E-A1C5-05D127BE4862}" presName="vertSpace2b" presStyleCnt="0"/>
      <dgm:spPr/>
    </dgm:pt>
    <dgm:pt modelId="{8CFB0708-7658-F246-A883-A58400761156}" type="pres">
      <dgm:prSet presAssocID="{83D510A5-6530-F949-A2B2-289694E524E2}" presName="horz2" presStyleCnt="0"/>
      <dgm:spPr/>
    </dgm:pt>
    <dgm:pt modelId="{CD82850C-18D9-6B45-A274-01F65B0B9A51}" type="pres">
      <dgm:prSet presAssocID="{83D510A5-6530-F949-A2B2-289694E524E2}" presName="horzSpace2" presStyleCnt="0"/>
      <dgm:spPr/>
    </dgm:pt>
    <dgm:pt modelId="{03C68C65-F99A-3B41-AC63-EDDD950A80DB}" type="pres">
      <dgm:prSet presAssocID="{83D510A5-6530-F949-A2B2-289694E524E2}" presName="tx2" presStyleLbl="revTx" presStyleIdx="2" presStyleCnt="7"/>
      <dgm:spPr/>
      <dgm:t>
        <a:bodyPr/>
        <a:lstStyle/>
        <a:p>
          <a:endParaRPr lang="it-IT"/>
        </a:p>
      </dgm:t>
    </dgm:pt>
    <dgm:pt modelId="{BB50DAF1-86CC-3E47-98AA-FCCC1F1D5D97}" type="pres">
      <dgm:prSet presAssocID="{83D510A5-6530-F949-A2B2-289694E524E2}" presName="vert2" presStyleCnt="0"/>
      <dgm:spPr/>
    </dgm:pt>
    <dgm:pt modelId="{DA31B8D7-C3AA-8448-B973-2C318E1C5819}" type="pres">
      <dgm:prSet presAssocID="{83D510A5-6530-F949-A2B2-289694E524E2}" presName="thinLine2b" presStyleLbl="callout" presStyleIdx="1" presStyleCnt="6"/>
      <dgm:spPr/>
    </dgm:pt>
    <dgm:pt modelId="{45B7929D-40C0-424F-A1BA-B0BA4D43F9C8}" type="pres">
      <dgm:prSet presAssocID="{83D510A5-6530-F949-A2B2-289694E524E2}" presName="vertSpace2b" presStyleCnt="0"/>
      <dgm:spPr/>
    </dgm:pt>
    <dgm:pt modelId="{650175CB-0A21-3B4B-ADC4-DBC1F4643BE3}" type="pres">
      <dgm:prSet presAssocID="{A1CBCFB9-29F0-194B-B8BA-E32036B49905}" presName="horz2" presStyleCnt="0"/>
      <dgm:spPr/>
    </dgm:pt>
    <dgm:pt modelId="{52D6C431-58A8-8542-A94F-5F684BCBD0D2}" type="pres">
      <dgm:prSet presAssocID="{A1CBCFB9-29F0-194B-B8BA-E32036B49905}" presName="horzSpace2" presStyleCnt="0"/>
      <dgm:spPr/>
    </dgm:pt>
    <dgm:pt modelId="{69030EC5-3F51-A045-9FA6-0C002DF901AC}" type="pres">
      <dgm:prSet presAssocID="{A1CBCFB9-29F0-194B-B8BA-E32036B49905}" presName="tx2" presStyleLbl="revTx" presStyleIdx="3" presStyleCnt="7"/>
      <dgm:spPr/>
      <dgm:t>
        <a:bodyPr/>
        <a:lstStyle/>
        <a:p>
          <a:endParaRPr lang="it-IT"/>
        </a:p>
      </dgm:t>
    </dgm:pt>
    <dgm:pt modelId="{EBCBA5CB-E115-9E40-A2B0-1E9E16D537FD}" type="pres">
      <dgm:prSet presAssocID="{A1CBCFB9-29F0-194B-B8BA-E32036B49905}" presName="vert2" presStyleCnt="0"/>
      <dgm:spPr/>
    </dgm:pt>
    <dgm:pt modelId="{923AE15B-5A8F-C145-9362-DAA3030BD86D}" type="pres">
      <dgm:prSet presAssocID="{A1CBCFB9-29F0-194B-B8BA-E32036B49905}" presName="thinLine2b" presStyleLbl="callout" presStyleIdx="2" presStyleCnt="6"/>
      <dgm:spPr/>
    </dgm:pt>
    <dgm:pt modelId="{DDAFC921-9B12-C848-B889-23B00A104010}" type="pres">
      <dgm:prSet presAssocID="{A1CBCFB9-29F0-194B-B8BA-E32036B49905}" presName="vertSpace2b" presStyleCnt="0"/>
      <dgm:spPr/>
    </dgm:pt>
    <dgm:pt modelId="{AD4B5FC0-8C40-7A4E-9EFA-BAE7B617797E}" type="pres">
      <dgm:prSet presAssocID="{E61A4872-09E5-8648-AC3C-9CB98F883A16}" presName="horz2" presStyleCnt="0"/>
      <dgm:spPr/>
    </dgm:pt>
    <dgm:pt modelId="{CED523F5-1BE6-4B48-8A7C-BE7C1B54E22E}" type="pres">
      <dgm:prSet presAssocID="{E61A4872-09E5-8648-AC3C-9CB98F883A16}" presName="horzSpace2" presStyleCnt="0"/>
      <dgm:spPr/>
    </dgm:pt>
    <dgm:pt modelId="{73144FD7-B66F-5849-BCAF-AAA5671E9128}" type="pres">
      <dgm:prSet presAssocID="{E61A4872-09E5-8648-AC3C-9CB98F883A16}" presName="tx2" presStyleLbl="revTx" presStyleIdx="4" presStyleCnt="7"/>
      <dgm:spPr/>
      <dgm:t>
        <a:bodyPr/>
        <a:lstStyle/>
        <a:p>
          <a:endParaRPr lang="it-IT"/>
        </a:p>
      </dgm:t>
    </dgm:pt>
    <dgm:pt modelId="{6A93D56D-F16C-734D-A46A-BBAA19149743}" type="pres">
      <dgm:prSet presAssocID="{E61A4872-09E5-8648-AC3C-9CB98F883A16}" presName="vert2" presStyleCnt="0"/>
      <dgm:spPr/>
    </dgm:pt>
    <dgm:pt modelId="{4B1C9FA8-E71C-7348-8AB3-1E5B2D1A3406}" type="pres">
      <dgm:prSet presAssocID="{E61A4872-09E5-8648-AC3C-9CB98F883A16}" presName="thinLine2b" presStyleLbl="callout" presStyleIdx="3" presStyleCnt="6"/>
      <dgm:spPr/>
    </dgm:pt>
    <dgm:pt modelId="{6520C43E-FB7D-2B41-A711-91BDF89BDD34}" type="pres">
      <dgm:prSet presAssocID="{E61A4872-09E5-8648-AC3C-9CB98F883A16}" presName="vertSpace2b" presStyleCnt="0"/>
      <dgm:spPr/>
    </dgm:pt>
    <dgm:pt modelId="{603890DE-58A9-6244-8B36-EE32F385594F}" type="pres">
      <dgm:prSet presAssocID="{55667F79-5FBC-D645-97AC-94A3CFCD57CE}" presName="horz2" presStyleCnt="0"/>
      <dgm:spPr/>
    </dgm:pt>
    <dgm:pt modelId="{8CB914D5-62C1-2B40-8548-FFEF30C2EA89}" type="pres">
      <dgm:prSet presAssocID="{55667F79-5FBC-D645-97AC-94A3CFCD57CE}" presName="horzSpace2" presStyleCnt="0"/>
      <dgm:spPr/>
    </dgm:pt>
    <dgm:pt modelId="{2A7B7774-DC48-DC47-BB5A-5FA9964255DB}" type="pres">
      <dgm:prSet presAssocID="{55667F79-5FBC-D645-97AC-94A3CFCD57CE}" presName="tx2" presStyleLbl="revTx" presStyleIdx="5" presStyleCnt="7"/>
      <dgm:spPr/>
      <dgm:t>
        <a:bodyPr/>
        <a:lstStyle/>
        <a:p>
          <a:endParaRPr lang="it-IT"/>
        </a:p>
      </dgm:t>
    </dgm:pt>
    <dgm:pt modelId="{F78BA138-AC9E-064F-B551-5FA48322DF03}" type="pres">
      <dgm:prSet presAssocID="{55667F79-5FBC-D645-97AC-94A3CFCD57CE}" presName="vert2" presStyleCnt="0"/>
      <dgm:spPr/>
    </dgm:pt>
    <dgm:pt modelId="{0F355273-2E2E-AD47-9B86-29C26F87A942}" type="pres">
      <dgm:prSet presAssocID="{55667F79-5FBC-D645-97AC-94A3CFCD57CE}" presName="thinLine2b" presStyleLbl="callout" presStyleIdx="4" presStyleCnt="6"/>
      <dgm:spPr/>
    </dgm:pt>
    <dgm:pt modelId="{F5505777-2D3E-9644-9BD2-881004CF9CC5}" type="pres">
      <dgm:prSet presAssocID="{55667F79-5FBC-D645-97AC-94A3CFCD57CE}" presName="vertSpace2b" presStyleCnt="0"/>
      <dgm:spPr/>
    </dgm:pt>
    <dgm:pt modelId="{DD67403C-AC85-AF4B-B0B3-4A7AF7367A00}" type="pres">
      <dgm:prSet presAssocID="{E25E92B5-AFD1-F346-82FE-90BAA1890AFD}" presName="horz2" presStyleCnt="0"/>
      <dgm:spPr/>
    </dgm:pt>
    <dgm:pt modelId="{32797EB2-B51E-F444-ADBE-79733DF9B76E}" type="pres">
      <dgm:prSet presAssocID="{E25E92B5-AFD1-F346-82FE-90BAA1890AFD}" presName="horzSpace2" presStyleCnt="0"/>
      <dgm:spPr/>
    </dgm:pt>
    <dgm:pt modelId="{FEFF0039-E7CC-EC4F-8549-6049DBC97962}" type="pres">
      <dgm:prSet presAssocID="{E25E92B5-AFD1-F346-82FE-90BAA1890AFD}" presName="tx2" presStyleLbl="revTx" presStyleIdx="6" presStyleCnt="7"/>
      <dgm:spPr/>
      <dgm:t>
        <a:bodyPr/>
        <a:lstStyle/>
        <a:p>
          <a:endParaRPr lang="it-IT"/>
        </a:p>
      </dgm:t>
    </dgm:pt>
    <dgm:pt modelId="{905E14C9-2F43-CC47-8E49-CFE980A188E8}" type="pres">
      <dgm:prSet presAssocID="{E25E92B5-AFD1-F346-82FE-90BAA1890AFD}" presName="vert2" presStyleCnt="0"/>
      <dgm:spPr/>
    </dgm:pt>
    <dgm:pt modelId="{302FE886-4813-A841-8B80-7F2691104ACF}" type="pres">
      <dgm:prSet presAssocID="{E25E92B5-AFD1-F346-82FE-90BAA1890AFD}" presName="thinLine2b" presStyleLbl="callout" presStyleIdx="5" presStyleCnt="6"/>
      <dgm:spPr/>
    </dgm:pt>
    <dgm:pt modelId="{88CDDFA2-2775-B340-8EDD-8CD884A3541A}" type="pres">
      <dgm:prSet presAssocID="{E25E92B5-AFD1-F346-82FE-90BAA1890AFD}" presName="vertSpace2b" presStyleCnt="0"/>
      <dgm:spPr/>
    </dgm:pt>
  </dgm:ptLst>
  <dgm:cxnLst>
    <dgm:cxn modelId="{C7A6D9D5-4FF0-6E4F-B0A9-95B4A28791E8}" type="presOf" srcId="{E61A4872-09E5-8648-AC3C-9CB98F883A16}" destId="{73144FD7-B66F-5849-BCAF-AAA5671E9128}" srcOrd="0" destOrd="0" presId="urn:microsoft.com/office/officeart/2008/layout/LinedList"/>
    <dgm:cxn modelId="{593D135B-4FF3-FE4E-BF6E-5E6F8AA64E32}" type="presOf" srcId="{A1CBCFB9-29F0-194B-B8BA-E32036B49905}" destId="{69030EC5-3F51-A045-9FA6-0C002DF901AC}" srcOrd="0" destOrd="0" presId="urn:microsoft.com/office/officeart/2008/layout/LinedList"/>
    <dgm:cxn modelId="{D488A251-B91F-F842-A1E5-695E36640674}" srcId="{C0F5D1C3-5AC2-7A40-8FE8-582AFD799529}" destId="{E25E92B5-AFD1-F346-82FE-90BAA1890AFD}" srcOrd="5" destOrd="0" parTransId="{5B21F874-2213-5E4D-86F5-E0FF42538421}" sibTransId="{938C5CEB-A2DC-464B-ADBD-BEBECDE31CCB}"/>
    <dgm:cxn modelId="{720309B6-839E-F248-92F8-DE912C8787ED}" type="presOf" srcId="{C0F5D1C3-5AC2-7A40-8FE8-582AFD799529}" destId="{881A1FD5-150D-9E4D-B801-BC991AF24236}" srcOrd="0" destOrd="0" presId="urn:microsoft.com/office/officeart/2008/layout/LinedList"/>
    <dgm:cxn modelId="{F559A338-DFC4-2B4C-9693-6711B83101E2}" srcId="{C0F5D1C3-5AC2-7A40-8FE8-582AFD799529}" destId="{06084DA6-BC9E-844E-A1C5-05D127BE4862}" srcOrd="0" destOrd="0" parTransId="{C289C25D-5B5C-8B4D-B73B-583FB328FFBD}" sibTransId="{6A281FD1-C287-B842-8D35-81222A5ED814}"/>
    <dgm:cxn modelId="{5AA2BC55-02D9-E447-9AC5-ADFA3A8C883E}" srcId="{C0F5D1C3-5AC2-7A40-8FE8-582AFD799529}" destId="{A1CBCFB9-29F0-194B-B8BA-E32036B49905}" srcOrd="2" destOrd="0" parTransId="{0D609355-B009-0744-A539-DE4E16714C45}" sibTransId="{3151A720-CD3E-8447-8609-D42328FF800D}"/>
    <dgm:cxn modelId="{552C0B26-4521-124F-A2BF-08F785DB7197}" srcId="{C0F5D1C3-5AC2-7A40-8FE8-582AFD799529}" destId="{83D510A5-6530-F949-A2B2-289694E524E2}" srcOrd="1" destOrd="0" parTransId="{6244FF8C-453B-0347-B6B6-296DCE0BD222}" sibTransId="{BAC48058-365D-494E-81A7-8DDBD053CE72}"/>
    <dgm:cxn modelId="{3FE1CCD7-12A3-B444-97D7-7CE31E8921A4}" type="presOf" srcId="{83D510A5-6530-F949-A2B2-289694E524E2}" destId="{03C68C65-F99A-3B41-AC63-EDDD950A80DB}" srcOrd="0" destOrd="0" presId="urn:microsoft.com/office/officeart/2008/layout/LinedList"/>
    <dgm:cxn modelId="{83E0016D-183A-F248-BED2-887A471B9616}" type="presOf" srcId="{55667F79-5FBC-D645-97AC-94A3CFCD57CE}" destId="{2A7B7774-DC48-DC47-BB5A-5FA9964255DB}" srcOrd="0" destOrd="0" presId="urn:microsoft.com/office/officeart/2008/layout/LinedList"/>
    <dgm:cxn modelId="{CC282A3E-5BF0-5E4E-9469-BC5ED2CF4412}" srcId="{C0F5D1C3-5AC2-7A40-8FE8-582AFD799529}" destId="{E61A4872-09E5-8648-AC3C-9CB98F883A16}" srcOrd="3" destOrd="0" parTransId="{DABBFD95-D042-A840-9A74-4EA8930E3478}" sibTransId="{8B5715D2-3961-BB45-81E7-69A9F63B3235}"/>
    <dgm:cxn modelId="{7824E79E-A709-4745-8C00-21968BA18BBF}" type="presOf" srcId="{E25E92B5-AFD1-F346-82FE-90BAA1890AFD}" destId="{FEFF0039-E7CC-EC4F-8549-6049DBC97962}" srcOrd="0" destOrd="0" presId="urn:microsoft.com/office/officeart/2008/layout/LinedList"/>
    <dgm:cxn modelId="{87F9C265-0911-7A45-B31F-88F271E6510B}" type="presOf" srcId="{B33FB7E6-E19C-454C-9664-F1C6554A441F}" destId="{7BFCE5E0-BB24-3C43-B5A5-4991AA66DBE1}" srcOrd="0" destOrd="0" presId="urn:microsoft.com/office/officeart/2008/layout/LinedList"/>
    <dgm:cxn modelId="{1B43A049-F115-0447-AA06-460ED53D961C}" srcId="{B33FB7E6-E19C-454C-9664-F1C6554A441F}" destId="{C0F5D1C3-5AC2-7A40-8FE8-582AFD799529}" srcOrd="0" destOrd="0" parTransId="{5D29965F-AD6E-3F47-A8C8-D4F2E275841C}" sibTransId="{DC8043B3-7B8E-9949-8863-5E2F8A72C67C}"/>
    <dgm:cxn modelId="{B6F068DC-5860-A244-B9D4-617FA8CEDE61}" srcId="{C0F5D1C3-5AC2-7A40-8FE8-582AFD799529}" destId="{55667F79-5FBC-D645-97AC-94A3CFCD57CE}" srcOrd="4" destOrd="0" parTransId="{C6657751-6B51-F348-B312-3E2029EB4A55}" sibTransId="{F7DDDB8D-D88E-6E4C-B39D-47177F2DBE93}"/>
    <dgm:cxn modelId="{79793F39-D828-8F43-805F-9FD2C6A58F48}" type="presOf" srcId="{06084DA6-BC9E-844E-A1C5-05D127BE4862}" destId="{34A912B2-2C22-1A47-9F72-C2E9CBA2E4BF}" srcOrd="0" destOrd="0" presId="urn:microsoft.com/office/officeart/2008/layout/LinedList"/>
    <dgm:cxn modelId="{17364DD2-9FA7-4549-9FB4-37ADF3F1244B}" type="presParOf" srcId="{7BFCE5E0-BB24-3C43-B5A5-4991AA66DBE1}" destId="{243673C7-3EE7-634F-B7EC-AECBF05D0953}" srcOrd="0" destOrd="0" presId="urn:microsoft.com/office/officeart/2008/layout/LinedList"/>
    <dgm:cxn modelId="{075F0155-3C7E-F44B-9B63-68E7C2E6550E}" type="presParOf" srcId="{7BFCE5E0-BB24-3C43-B5A5-4991AA66DBE1}" destId="{71EA0326-0D52-0944-8EE4-A01DB80E5DDF}" srcOrd="1" destOrd="0" presId="urn:microsoft.com/office/officeart/2008/layout/LinedList"/>
    <dgm:cxn modelId="{A30B0D47-22F9-824A-96A1-8F5ABCBF7D2D}" type="presParOf" srcId="{71EA0326-0D52-0944-8EE4-A01DB80E5DDF}" destId="{881A1FD5-150D-9E4D-B801-BC991AF24236}" srcOrd="0" destOrd="0" presId="urn:microsoft.com/office/officeart/2008/layout/LinedList"/>
    <dgm:cxn modelId="{AA1892D9-5498-CD4B-8211-37130E78EFF3}" type="presParOf" srcId="{71EA0326-0D52-0944-8EE4-A01DB80E5DDF}" destId="{1B08F48E-2B0B-1547-8AE6-FA8B1C67B7D5}" srcOrd="1" destOrd="0" presId="urn:microsoft.com/office/officeart/2008/layout/LinedList"/>
    <dgm:cxn modelId="{A130CE60-482E-4E43-948C-5C9DB83B6397}" type="presParOf" srcId="{1B08F48E-2B0B-1547-8AE6-FA8B1C67B7D5}" destId="{E6320A2F-7B73-7B43-ABF8-591978BC90BE}" srcOrd="0" destOrd="0" presId="urn:microsoft.com/office/officeart/2008/layout/LinedList"/>
    <dgm:cxn modelId="{A4E007E0-AF01-2648-A9A5-682BD94D6D10}" type="presParOf" srcId="{1B08F48E-2B0B-1547-8AE6-FA8B1C67B7D5}" destId="{E4D7F824-5FEA-AD49-A4B4-94D4DB664FDB}" srcOrd="1" destOrd="0" presId="urn:microsoft.com/office/officeart/2008/layout/LinedList"/>
    <dgm:cxn modelId="{B5F6CC42-BA0A-4248-AD72-E460928AA919}" type="presParOf" srcId="{E4D7F824-5FEA-AD49-A4B4-94D4DB664FDB}" destId="{10D4B17C-76E5-CF40-B901-96814F7A015D}" srcOrd="0" destOrd="0" presId="urn:microsoft.com/office/officeart/2008/layout/LinedList"/>
    <dgm:cxn modelId="{AB72D0DF-B19C-FE4A-A39C-B1FC6A59D454}" type="presParOf" srcId="{E4D7F824-5FEA-AD49-A4B4-94D4DB664FDB}" destId="{34A912B2-2C22-1A47-9F72-C2E9CBA2E4BF}" srcOrd="1" destOrd="0" presId="urn:microsoft.com/office/officeart/2008/layout/LinedList"/>
    <dgm:cxn modelId="{439AD0FD-D043-C44F-A7B2-14D0386F1E4F}" type="presParOf" srcId="{E4D7F824-5FEA-AD49-A4B4-94D4DB664FDB}" destId="{803247EA-C640-6A4F-8D40-EA3BA13E3692}" srcOrd="2" destOrd="0" presId="urn:microsoft.com/office/officeart/2008/layout/LinedList"/>
    <dgm:cxn modelId="{CD035440-600B-1945-86CC-39685DC45FE4}" type="presParOf" srcId="{1B08F48E-2B0B-1547-8AE6-FA8B1C67B7D5}" destId="{25C34943-06B3-7E4F-A571-AC15A1AEB59D}" srcOrd="2" destOrd="0" presId="urn:microsoft.com/office/officeart/2008/layout/LinedList"/>
    <dgm:cxn modelId="{DEF453F7-87A4-2E4C-AA21-1C6386B05809}" type="presParOf" srcId="{1B08F48E-2B0B-1547-8AE6-FA8B1C67B7D5}" destId="{BB2950B9-F416-D74D-873B-160534F168C6}" srcOrd="3" destOrd="0" presId="urn:microsoft.com/office/officeart/2008/layout/LinedList"/>
    <dgm:cxn modelId="{C48971EB-3BA6-B84D-AFCD-F07C6156FDBA}" type="presParOf" srcId="{1B08F48E-2B0B-1547-8AE6-FA8B1C67B7D5}" destId="{8CFB0708-7658-F246-A883-A58400761156}" srcOrd="4" destOrd="0" presId="urn:microsoft.com/office/officeart/2008/layout/LinedList"/>
    <dgm:cxn modelId="{5A7D8112-73AE-034B-97CB-4F3D1AF0BABB}" type="presParOf" srcId="{8CFB0708-7658-F246-A883-A58400761156}" destId="{CD82850C-18D9-6B45-A274-01F65B0B9A51}" srcOrd="0" destOrd="0" presId="urn:microsoft.com/office/officeart/2008/layout/LinedList"/>
    <dgm:cxn modelId="{E1FF5A86-0723-7A4C-BB6F-C55D7BF8744B}" type="presParOf" srcId="{8CFB0708-7658-F246-A883-A58400761156}" destId="{03C68C65-F99A-3B41-AC63-EDDD950A80DB}" srcOrd="1" destOrd="0" presId="urn:microsoft.com/office/officeart/2008/layout/LinedList"/>
    <dgm:cxn modelId="{F7F37B31-1231-F943-ADD9-5B0F73A3B428}" type="presParOf" srcId="{8CFB0708-7658-F246-A883-A58400761156}" destId="{BB50DAF1-86CC-3E47-98AA-FCCC1F1D5D97}" srcOrd="2" destOrd="0" presId="urn:microsoft.com/office/officeart/2008/layout/LinedList"/>
    <dgm:cxn modelId="{CFD12473-81D9-8946-A634-AC15F0CCB2C9}" type="presParOf" srcId="{1B08F48E-2B0B-1547-8AE6-FA8B1C67B7D5}" destId="{DA31B8D7-C3AA-8448-B973-2C318E1C5819}" srcOrd="5" destOrd="0" presId="urn:microsoft.com/office/officeart/2008/layout/LinedList"/>
    <dgm:cxn modelId="{F82FA345-4462-E74F-96BD-86ABDC876C83}" type="presParOf" srcId="{1B08F48E-2B0B-1547-8AE6-FA8B1C67B7D5}" destId="{45B7929D-40C0-424F-A1BA-B0BA4D43F9C8}" srcOrd="6" destOrd="0" presId="urn:microsoft.com/office/officeart/2008/layout/LinedList"/>
    <dgm:cxn modelId="{91EB685F-BBF5-054B-B658-3FBFE9C59346}" type="presParOf" srcId="{1B08F48E-2B0B-1547-8AE6-FA8B1C67B7D5}" destId="{650175CB-0A21-3B4B-ADC4-DBC1F4643BE3}" srcOrd="7" destOrd="0" presId="urn:microsoft.com/office/officeart/2008/layout/LinedList"/>
    <dgm:cxn modelId="{AD4E08DB-8DD9-074D-AC96-ED65EF2FBC02}" type="presParOf" srcId="{650175CB-0A21-3B4B-ADC4-DBC1F4643BE3}" destId="{52D6C431-58A8-8542-A94F-5F684BCBD0D2}" srcOrd="0" destOrd="0" presId="urn:microsoft.com/office/officeart/2008/layout/LinedList"/>
    <dgm:cxn modelId="{83C55286-ED93-D944-B47B-4B7728B11DAC}" type="presParOf" srcId="{650175CB-0A21-3B4B-ADC4-DBC1F4643BE3}" destId="{69030EC5-3F51-A045-9FA6-0C002DF901AC}" srcOrd="1" destOrd="0" presId="urn:microsoft.com/office/officeart/2008/layout/LinedList"/>
    <dgm:cxn modelId="{98025F97-707B-864B-BE7B-42CB923C9DD4}" type="presParOf" srcId="{650175CB-0A21-3B4B-ADC4-DBC1F4643BE3}" destId="{EBCBA5CB-E115-9E40-A2B0-1E9E16D537FD}" srcOrd="2" destOrd="0" presId="urn:microsoft.com/office/officeart/2008/layout/LinedList"/>
    <dgm:cxn modelId="{A3C541C5-EB38-8C4E-A58D-C841F06045EB}" type="presParOf" srcId="{1B08F48E-2B0B-1547-8AE6-FA8B1C67B7D5}" destId="{923AE15B-5A8F-C145-9362-DAA3030BD86D}" srcOrd="8" destOrd="0" presId="urn:microsoft.com/office/officeart/2008/layout/LinedList"/>
    <dgm:cxn modelId="{53974A97-770F-E84C-9B16-D9CF72EB40FD}" type="presParOf" srcId="{1B08F48E-2B0B-1547-8AE6-FA8B1C67B7D5}" destId="{DDAFC921-9B12-C848-B889-23B00A104010}" srcOrd="9" destOrd="0" presId="urn:microsoft.com/office/officeart/2008/layout/LinedList"/>
    <dgm:cxn modelId="{066A5BF9-617A-934B-9FB6-D24612E7B860}" type="presParOf" srcId="{1B08F48E-2B0B-1547-8AE6-FA8B1C67B7D5}" destId="{AD4B5FC0-8C40-7A4E-9EFA-BAE7B617797E}" srcOrd="10" destOrd="0" presId="urn:microsoft.com/office/officeart/2008/layout/LinedList"/>
    <dgm:cxn modelId="{EA22D1BD-E75E-8242-9203-5CC7AEA38CDC}" type="presParOf" srcId="{AD4B5FC0-8C40-7A4E-9EFA-BAE7B617797E}" destId="{CED523F5-1BE6-4B48-8A7C-BE7C1B54E22E}" srcOrd="0" destOrd="0" presId="urn:microsoft.com/office/officeart/2008/layout/LinedList"/>
    <dgm:cxn modelId="{7E119403-CB20-FD4E-B548-F0DFB651E317}" type="presParOf" srcId="{AD4B5FC0-8C40-7A4E-9EFA-BAE7B617797E}" destId="{73144FD7-B66F-5849-BCAF-AAA5671E9128}" srcOrd="1" destOrd="0" presId="urn:microsoft.com/office/officeart/2008/layout/LinedList"/>
    <dgm:cxn modelId="{7E17702D-3B52-D843-B812-3E7274DADB86}" type="presParOf" srcId="{AD4B5FC0-8C40-7A4E-9EFA-BAE7B617797E}" destId="{6A93D56D-F16C-734D-A46A-BBAA19149743}" srcOrd="2" destOrd="0" presId="urn:microsoft.com/office/officeart/2008/layout/LinedList"/>
    <dgm:cxn modelId="{68731325-9A7B-6B46-9CD4-5A7DE746665D}" type="presParOf" srcId="{1B08F48E-2B0B-1547-8AE6-FA8B1C67B7D5}" destId="{4B1C9FA8-E71C-7348-8AB3-1E5B2D1A3406}" srcOrd="11" destOrd="0" presId="urn:microsoft.com/office/officeart/2008/layout/LinedList"/>
    <dgm:cxn modelId="{35A84E83-5677-5144-888F-43BBC7D73916}" type="presParOf" srcId="{1B08F48E-2B0B-1547-8AE6-FA8B1C67B7D5}" destId="{6520C43E-FB7D-2B41-A711-91BDF89BDD34}" srcOrd="12" destOrd="0" presId="urn:microsoft.com/office/officeart/2008/layout/LinedList"/>
    <dgm:cxn modelId="{C6FAC58E-DF41-0241-B799-3A1F4F0CB549}" type="presParOf" srcId="{1B08F48E-2B0B-1547-8AE6-FA8B1C67B7D5}" destId="{603890DE-58A9-6244-8B36-EE32F385594F}" srcOrd="13" destOrd="0" presId="urn:microsoft.com/office/officeart/2008/layout/LinedList"/>
    <dgm:cxn modelId="{22E035CB-CF6F-4448-AFC2-1CECDAF75765}" type="presParOf" srcId="{603890DE-58A9-6244-8B36-EE32F385594F}" destId="{8CB914D5-62C1-2B40-8548-FFEF30C2EA89}" srcOrd="0" destOrd="0" presId="urn:microsoft.com/office/officeart/2008/layout/LinedList"/>
    <dgm:cxn modelId="{92175BCD-BC18-344C-BA0B-2C4928FB9070}" type="presParOf" srcId="{603890DE-58A9-6244-8B36-EE32F385594F}" destId="{2A7B7774-DC48-DC47-BB5A-5FA9964255DB}" srcOrd="1" destOrd="0" presId="urn:microsoft.com/office/officeart/2008/layout/LinedList"/>
    <dgm:cxn modelId="{C0EF5572-CF7A-764F-B9CC-9DB9B89ABED3}" type="presParOf" srcId="{603890DE-58A9-6244-8B36-EE32F385594F}" destId="{F78BA138-AC9E-064F-B551-5FA48322DF03}" srcOrd="2" destOrd="0" presId="urn:microsoft.com/office/officeart/2008/layout/LinedList"/>
    <dgm:cxn modelId="{E4EB4ED8-B262-2042-B095-EC39A62A1442}" type="presParOf" srcId="{1B08F48E-2B0B-1547-8AE6-FA8B1C67B7D5}" destId="{0F355273-2E2E-AD47-9B86-29C26F87A942}" srcOrd="14" destOrd="0" presId="urn:microsoft.com/office/officeart/2008/layout/LinedList"/>
    <dgm:cxn modelId="{6854E5AC-0018-5F4F-A1E6-7780D69233B6}" type="presParOf" srcId="{1B08F48E-2B0B-1547-8AE6-FA8B1C67B7D5}" destId="{F5505777-2D3E-9644-9BD2-881004CF9CC5}" srcOrd="15" destOrd="0" presId="urn:microsoft.com/office/officeart/2008/layout/LinedList"/>
    <dgm:cxn modelId="{769FC0DB-E967-EC40-B18A-DA211BB05CEE}" type="presParOf" srcId="{1B08F48E-2B0B-1547-8AE6-FA8B1C67B7D5}" destId="{DD67403C-AC85-AF4B-B0B3-4A7AF7367A00}" srcOrd="16" destOrd="0" presId="urn:microsoft.com/office/officeart/2008/layout/LinedList"/>
    <dgm:cxn modelId="{3F00CEB9-31A8-A546-8810-7A8B4FD6300A}" type="presParOf" srcId="{DD67403C-AC85-AF4B-B0B3-4A7AF7367A00}" destId="{32797EB2-B51E-F444-ADBE-79733DF9B76E}" srcOrd="0" destOrd="0" presId="urn:microsoft.com/office/officeart/2008/layout/LinedList"/>
    <dgm:cxn modelId="{7B3CA23A-7817-3D42-A95C-3E7AD65513FB}" type="presParOf" srcId="{DD67403C-AC85-AF4B-B0B3-4A7AF7367A00}" destId="{FEFF0039-E7CC-EC4F-8549-6049DBC97962}" srcOrd="1" destOrd="0" presId="urn:microsoft.com/office/officeart/2008/layout/LinedList"/>
    <dgm:cxn modelId="{E162B3C1-10B8-3F4B-BB4E-8A3766F8E26F}" type="presParOf" srcId="{DD67403C-AC85-AF4B-B0B3-4A7AF7367A00}" destId="{905E14C9-2F43-CC47-8E49-CFE980A188E8}" srcOrd="2" destOrd="0" presId="urn:microsoft.com/office/officeart/2008/layout/LinedList"/>
    <dgm:cxn modelId="{597AB696-7524-204F-A77F-BDBBCDA78173}" type="presParOf" srcId="{1B08F48E-2B0B-1547-8AE6-FA8B1C67B7D5}" destId="{302FE886-4813-A841-8B80-7F2691104ACF}" srcOrd="17" destOrd="0" presId="urn:microsoft.com/office/officeart/2008/layout/LinedList"/>
    <dgm:cxn modelId="{165802FE-DB94-1E44-9E27-D10DF81E2A8E}" type="presParOf" srcId="{1B08F48E-2B0B-1547-8AE6-FA8B1C67B7D5}" destId="{88CDDFA2-2775-B340-8EDD-8CD884A3541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3ACA4F-2B56-E545-8F16-237BF4A329E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it-IT"/>
        </a:p>
      </dgm:t>
    </dgm:pt>
    <dgm:pt modelId="{616E972E-2B4A-954D-B526-BF4041452EF6}">
      <dgm:prSet/>
      <dgm:spPr/>
      <dgm:t>
        <a:bodyPr/>
        <a:lstStyle/>
        <a:p>
          <a:pPr rtl="0"/>
          <a:r>
            <a:rPr lang="it-IT" baseline="0" dirty="0" smtClean="0"/>
            <a:t>Misurano il grado di raggiungimento di un obiettivo operativo</a:t>
          </a:r>
          <a:endParaRPr lang="it-IT" dirty="0"/>
        </a:p>
      </dgm:t>
    </dgm:pt>
    <dgm:pt modelId="{A65E5413-7BF7-6741-930D-AED623248C32}" type="parTrans" cxnId="{2E656811-077A-EC40-9675-3A41FDB24407}">
      <dgm:prSet/>
      <dgm:spPr/>
      <dgm:t>
        <a:bodyPr/>
        <a:lstStyle/>
        <a:p>
          <a:endParaRPr lang="it-IT"/>
        </a:p>
      </dgm:t>
    </dgm:pt>
    <dgm:pt modelId="{E18BC06E-A4F9-8B4A-A5D1-DABA83A93F5B}" type="sibTrans" cxnId="{2E656811-077A-EC40-9675-3A41FDB24407}">
      <dgm:prSet/>
      <dgm:spPr/>
      <dgm:t>
        <a:bodyPr/>
        <a:lstStyle/>
        <a:p>
          <a:endParaRPr lang="it-IT"/>
        </a:p>
      </dgm:t>
    </dgm:pt>
    <dgm:pt modelId="{B5805235-5C4B-5047-99FB-2CEBDE3CC01B}">
      <dgm:prSet/>
      <dgm:spPr/>
      <dgm:t>
        <a:bodyPr/>
        <a:lstStyle/>
        <a:p>
          <a:pPr rtl="0"/>
          <a:r>
            <a:rPr lang="it-IT" baseline="0" smtClean="0"/>
            <a:t>Sono pesati in relazione all’obiettivo di riferimento</a:t>
          </a:r>
          <a:endParaRPr lang="it-IT"/>
        </a:p>
      </dgm:t>
    </dgm:pt>
    <dgm:pt modelId="{91F9EECF-81FE-8A4C-B4FE-C7F1E63ED115}" type="parTrans" cxnId="{CD856CE9-5E42-1243-BDA3-AB834993F61A}">
      <dgm:prSet/>
      <dgm:spPr/>
      <dgm:t>
        <a:bodyPr/>
        <a:lstStyle/>
        <a:p>
          <a:endParaRPr lang="it-IT"/>
        </a:p>
      </dgm:t>
    </dgm:pt>
    <dgm:pt modelId="{76ED0A3D-A1D8-1D48-8D47-0938F8AAF685}" type="sibTrans" cxnId="{CD856CE9-5E42-1243-BDA3-AB834993F61A}">
      <dgm:prSet/>
      <dgm:spPr/>
      <dgm:t>
        <a:bodyPr/>
        <a:lstStyle/>
        <a:p>
          <a:endParaRPr lang="it-IT"/>
        </a:p>
      </dgm:t>
    </dgm:pt>
    <dgm:pt modelId="{A8F10A71-3223-9C41-A5B8-403432540680}">
      <dgm:prSet/>
      <dgm:spPr/>
      <dgm:t>
        <a:bodyPr/>
        <a:lstStyle/>
        <a:p>
          <a:pPr rtl="0"/>
          <a:r>
            <a:rPr lang="it-IT" baseline="0" smtClean="0"/>
            <a:t>Hanno un target di riferimento, ossia un valore che deve essere raggiunto, annuale e semestrale</a:t>
          </a:r>
          <a:endParaRPr lang="it-IT"/>
        </a:p>
      </dgm:t>
    </dgm:pt>
    <dgm:pt modelId="{0E72E671-6ADB-2E4F-9277-471DFA096D79}" type="parTrans" cxnId="{7D156FCA-6D90-6E4D-9C7E-72869F6CEAEB}">
      <dgm:prSet/>
      <dgm:spPr/>
      <dgm:t>
        <a:bodyPr/>
        <a:lstStyle/>
        <a:p>
          <a:endParaRPr lang="it-IT"/>
        </a:p>
      </dgm:t>
    </dgm:pt>
    <dgm:pt modelId="{A6D6F775-0FFB-4B4E-B110-AC56D5D788CC}" type="sibTrans" cxnId="{7D156FCA-6D90-6E4D-9C7E-72869F6CEAEB}">
      <dgm:prSet/>
      <dgm:spPr/>
      <dgm:t>
        <a:bodyPr/>
        <a:lstStyle/>
        <a:p>
          <a:endParaRPr lang="it-IT"/>
        </a:p>
      </dgm:t>
    </dgm:pt>
    <dgm:pt modelId="{0693EBBE-EDE6-D446-9CAA-8F2029CDD619}">
      <dgm:prSet/>
      <dgm:spPr/>
      <dgm:t>
        <a:bodyPr/>
        <a:lstStyle/>
        <a:p>
          <a:pPr rtl="0"/>
          <a:r>
            <a:rPr lang="it-IT" baseline="0" smtClean="0"/>
            <a:t>Sono connessi ad una fonte univoca dalla quale è possibile rilevare il valore</a:t>
          </a:r>
          <a:endParaRPr lang="it-IT"/>
        </a:p>
      </dgm:t>
    </dgm:pt>
    <dgm:pt modelId="{E3C2ED97-BDAE-B842-B6AF-0AEC1F2565B9}" type="parTrans" cxnId="{CAA84020-20A8-614E-A327-E07896FF1645}">
      <dgm:prSet/>
      <dgm:spPr/>
      <dgm:t>
        <a:bodyPr/>
        <a:lstStyle/>
        <a:p>
          <a:endParaRPr lang="it-IT"/>
        </a:p>
      </dgm:t>
    </dgm:pt>
    <dgm:pt modelId="{70A55254-9915-2E4A-9F08-A042B8B57E90}" type="sibTrans" cxnId="{CAA84020-20A8-614E-A327-E07896FF1645}">
      <dgm:prSet/>
      <dgm:spPr/>
      <dgm:t>
        <a:bodyPr/>
        <a:lstStyle/>
        <a:p>
          <a:endParaRPr lang="it-IT"/>
        </a:p>
      </dgm:t>
    </dgm:pt>
    <dgm:pt modelId="{8213A012-6251-0041-BB35-99FEAFD2DF9A}" type="pres">
      <dgm:prSet presAssocID="{CD3ACA4F-2B56-E545-8F16-237BF4A329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7276C56-3A1A-DC41-8757-A492D04C573C}" type="pres">
      <dgm:prSet presAssocID="{616E972E-2B4A-954D-B526-BF4041452E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B69E40-1A52-F64E-B711-1F61BEA509BA}" type="pres">
      <dgm:prSet presAssocID="{E18BC06E-A4F9-8B4A-A5D1-DABA83A93F5B}" presName="spacer" presStyleCnt="0"/>
      <dgm:spPr/>
    </dgm:pt>
    <dgm:pt modelId="{9206A961-E3C2-CB43-8107-C0C829EADC33}" type="pres">
      <dgm:prSet presAssocID="{B5805235-5C4B-5047-99FB-2CEBDE3CC0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3BD72F-FB7C-0D46-9778-2B32B07109E4}" type="pres">
      <dgm:prSet presAssocID="{76ED0A3D-A1D8-1D48-8D47-0938F8AAF685}" presName="spacer" presStyleCnt="0"/>
      <dgm:spPr/>
    </dgm:pt>
    <dgm:pt modelId="{23C70930-50FB-9A46-9C65-396D07B0789E}" type="pres">
      <dgm:prSet presAssocID="{A8F10A71-3223-9C41-A5B8-40343254068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71E971-DB2D-5345-9AF1-E28790638D46}" type="pres">
      <dgm:prSet presAssocID="{A6D6F775-0FFB-4B4E-B110-AC56D5D788CC}" presName="spacer" presStyleCnt="0"/>
      <dgm:spPr/>
    </dgm:pt>
    <dgm:pt modelId="{EE17F209-0FB2-9D4D-A65B-72B581B2D3B6}" type="pres">
      <dgm:prSet presAssocID="{0693EBBE-EDE6-D446-9CAA-8F2029CDD6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156FCA-6D90-6E4D-9C7E-72869F6CEAEB}" srcId="{CD3ACA4F-2B56-E545-8F16-237BF4A329EC}" destId="{A8F10A71-3223-9C41-A5B8-403432540680}" srcOrd="2" destOrd="0" parTransId="{0E72E671-6ADB-2E4F-9277-471DFA096D79}" sibTransId="{A6D6F775-0FFB-4B4E-B110-AC56D5D788CC}"/>
    <dgm:cxn modelId="{064C828E-C5A7-437C-A55E-6F0467FCF227}" type="presOf" srcId="{A8F10A71-3223-9C41-A5B8-403432540680}" destId="{23C70930-50FB-9A46-9C65-396D07B0789E}" srcOrd="0" destOrd="0" presId="urn:microsoft.com/office/officeart/2005/8/layout/vList2"/>
    <dgm:cxn modelId="{CAA84020-20A8-614E-A327-E07896FF1645}" srcId="{CD3ACA4F-2B56-E545-8F16-237BF4A329EC}" destId="{0693EBBE-EDE6-D446-9CAA-8F2029CDD619}" srcOrd="3" destOrd="0" parTransId="{E3C2ED97-BDAE-B842-B6AF-0AEC1F2565B9}" sibTransId="{70A55254-9915-2E4A-9F08-A042B8B57E90}"/>
    <dgm:cxn modelId="{01E733B9-E0BB-4D97-A3FD-1108EB263B85}" type="presOf" srcId="{616E972E-2B4A-954D-B526-BF4041452EF6}" destId="{97276C56-3A1A-DC41-8757-A492D04C573C}" srcOrd="0" destOrd="0" presId="urn:microsoft.com/office/officeart/2005/8/layout/vList2"/>
    <dgm:cxn modelId="{2E656811-077A-EC40-9675-3A41FDB24407}" srcId="{CD3ACA4F-2B56-E545-8F16-237BF4A329EC}" destId="{616E972E-2B4A-954D-B526-BF4041452EF6}" srcOrd="0" destOrd="0" parTransId="{A65E5413-7BF7-6741-930D-AED623248C32}" sibTransId="{E18BC06E-A4F9-8B4A-A5D1-DABA83A93F5B}"/>
    <dgm:cxn modelId="{CD856CE9-5E42-1243-BDA3-AB834993F61A}" srcId="{CD3ACA4F-2B56-E545-8F16-237BF4A329EC}" destId="{B5805235-5C4B-5047-99FB-2CEBDE3CC01B}" srcOrd="1" destOrd="0" parTransId="{91F9EECF-81FE-8A4C-B4FE-C7F1E63ED115}" sibTransId="{76ED0A3D-A1D8-1D48-8D47-0938F8AAF685}"/>
    <dgm:cxn modelId="{081327F2-9F7F-4602-8C65-472DCF92E46C}" type="presOf" srcId="{0693EBBE-EDE6-D446-9CAA-8F2029CDD619}" destId="{EE17F209-0FB2-9D4D-A65B-72B581B2D3B6}" srcOrd="0" destOrd="0" presId="urn:microsoft.com/office/officeart/2005/8/layout/vList2"/>
    <dgm:cxn modelId="{CED5D480-460A-4D9E-8A19-23BA3F792467}" type="presOf" srcId="{B5805235-5C4B-5047-99FB-2CEBDE3CC01B}" destId="{9206A961-E3C2-CB43-8107-C0C829EADC33}" srcOrd="0" destOrd="0" presId="urn:microsoft.com/office/officeart/2005/8/layout/vList2"/>
    <dgm:cxn modelId="{9C749659-3219-4999-967D-28F90715AFF0}" type="presOf" srcId="{CD3ACA4F-2B56-E545-8F16-237BF4A329EC}" destId="{8213A012-6251-0041-BB35-99FEAFD2DF9A}" srcOrd="0" destOrd="0" presId="urn:microsoft.com/office/officeart/2005/8/layout/vList2"/>
    <dgm:cxn modelId="{E70CA8BF-76E5-4B39-A024-7D8671461E24}" type="presParOf" srcId="{8213A012-6251-0041-BB35-99FEAFD2DF9A}" destId="{97276C56-3A1A-DC41-8757-A492D04C573C}" srcOrd="0" destOrd="0" presId="urn:microsoft.com/office/officeart/2005/8/layout/vList2"/>
    <dgm:cxn modelId="{B4FF6211-9629-4120-AEF6-C927F11C3F6E}" type="presParOf" srcId="{8213A012-6251-0041-BB35-99FEAFD2DF9A}" destId="{75B69E40-1A52-F64E-B711-1F61BEA509BA}" srcOrd="1" destOrd="0" presId="urn:microsoft.com/office/officeart/2005/8/layout/vList2"/>
    <dgm:cxn modelId="{DD39B960-899C-4053-987F-F798B37082C4}" type="presParOf" srcId="{8213A012-6251-0041-BB35-99FEAFD2DF9A}" destId="{9206A961-E3C2-CB43-8107-C0C829EADC33}" srcOrd="2" destOrd="0" presId="urn:microsoft.com/office/officeart/2005/8/layout/vList2"/>
    <dgm:cxn modelId="{7E0C239C-67B9-4669-9693-7C562933D619}" type="presParOf" srcId="{8213A012-6251-0041-BB35-99FEAFD2DF9A}" destId="{473BD72F-FB7C-0D46-9778-2B32B07109E4}" srcOrd="3" destOrd="0" presId="urn:microsoft.com/office/officeart/2005/8/layout/vList2"/>
    <dgm:cxn modelId="{60B948F2-882D-4909-AE75-4BA1AF9A9DA8}" type="presParOf" srcId="{8213A012-6251-0041-BB35-99FEAFD2DF9A}" destId="{23C70930-50FB-9A46-9C65-396D07B0789E}" srcOrd="4" destOrd="0" presId="urn:microsoft.com/office/officeart/2005/8/layout/vList2"/>
    <dgm:cxn modelId="{DBDF9E32-C4C9-4EE0-B1C0-5FD90F99A5F0}" type="presParOf" srcId="{8213A012-6251-0041-BB35-99FEAFD2DF9A}" destId="{7B71E971-DB2D-5345-9AF1-E28790638D46}" srcOrd="5" destOrd="0" presId="urn:microsoft.com/office/officeart/2005/8/layout/vList2"/>
    <dgm:cxn modelId="{A77574ED-BA59-4596-BB42-717913007DED}" type="presParOf" srcId="{8213A012-6251-0041-BB35-99FEAFD2DF9A}" destId="{EE17F209-0FB2-9D4D-A65B-72B581B2D3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0EAA75-C77E-854B-A476-8FC4E792069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it-IT"/>
        </a:p>
      </dgm:t>
    </dgm:pt>
    <dgm:pt modelId="{7DC5B84C-26A2-0E40-93D0-4D51B7339055}">
      <dgm:prSet/>
      <dgm:spPr/>
      <dgm:t>
        <a:bodyPr/>
        <a:lstStyle/>
        <a:p>
          <a:pPr rtl="0"/>
          <a:r>
            <a:rPr lang="it-IT" baseline="0" dirty="0" smtClean="0"/>
            <a:t>Pagamenti 2016</a:t>
          </a:r>
          <a:endParaRPr lang="it-IT" dirty="0"/>
        </a:p>
      </dgm:t>
    </dgm:pt>
    <dgm:pt modelId="{45E62308-9F11-EA44-BB83-DA914B497227}" type="parTrans" cxnId="{287B380F-F036-044C-8144-AAA0FA4EF2C6}">
      <dgm:prSet/>
      <dgm:spPr/>
      <dgm:t>
        <a:bodyPr/>
        <a:lstStyle/>
        <a:p>
          <a:endParaRPr lang="it-IT"/>
        </a:p>
      </dgm:t>
    </dgm:pt>
    <dgm:pt modelId="{93EB06FC-5D9F-5240-B759-ECC7A42A0273}" type="sibTrans" cxnId="{287B380F-F036-044C-8144-AAA0FA4EF2C6}">
      <dgm:prSet/>
      <dgm:spPr/>
      <dgm:t>
        <a:bodyPr/>
        <a:lstStyle/>
        <a:p>
          <a:endParaRPr lang="it-IT"/>
        </a:p>
      </dgm:t>
    </dgm:pt>
    <dgm:pt modelId="{0A5C897C-A628-A240-8E64-4C47197B17A4}">
      <dgm:prSet/>
      <dgm:spPr/>
      <dgm:t>
        <a:bodyPr/>
        <a:lstStyle/>
        <a:p>
          <a:pPr rtl="0"/>
          <a:r>
            <a:rPr lang="it-IT" baseline="0" smtClean="0"/>
            <a:t>Nuova Disciplina UMA</a:t>
          </a:r>
          <a:endParaRPr lang="it-IT"/>
        </a:p>
      </dgm:t>
    </dgm:pt>
    <dgm:pt modelId="{8BAAE39B-F35E-3F41-BFEA-1E173C1E3344}" type="parTrans" cxnId="{3966D20C-642C-4841-ABA1-60F0F619C8B1}">
      <dgm:prSet/>
      <dgm:spPr/>
      <dgm:t>
        <a:bodyPr/>
        <a:lstStyle/>
        <a:p>
          <a:endParaRPr lang="it-IT"/>
        </a:p>
      </dgm:t>
    </dgm:pt>
    <dgm:pt modelId="{9B73D3E8-7B43-7245-95E3-CDCA72EF880E}" type="sibTrans" cxnId="{3966D20C-642C-4841-ABA1-60F0F619C8B1}">
      <dgm:prSet/>
      <dgm:spPr/>
      <dgm:t>
        <a:bodyPr/>
        <a:lstStyle/>
        <a:p>
          <a:endParaRPr lang="it-IT"/>
        </a:p>
      </dgm:t>
    </dgm:pt>
    <dgm:pt modelId="{BA6C4BB0-B9D9-6A46-AEA3-A09CD0C02CF8}">
      <dgm:prSet/>
      <dgm:spPr/>
      <dgm:t>
        <a:bodyPr/>
        <a:lstStyle/>
        <a:p>
          <a:pPr rtl="0"/>
          <a:r>
            <a:rPr lang="it-IT" baseline="0" dirty="0" smtClean="0"/>
            <a:t>Lotta antifrode</a:t>
          </a:r>
          <a:endParaRPr lang="it-IT" dirty="0"/>
        </a:p>
      </dgm:t>
    </dgm:pt>
    <dgm:pt modelId="{ED01BFC5-D531-5447-A186-DE99E61B5304}" type="parTrans" cxnId="{C7B1BE7A-CD48-EE42-86BA-BF02894D6D97}">
      <dgm:prSet/>
      <dgm:spPr/>
      <dgm:t>
        <a:bodyPr/>
        <a:lstStyle/>
        <a:p>
          <a:endParaRPr lang="it-IT"/>
        </a:p>
      </dgm:t>
    </dgm:pt>
    <dgm:pt modelId="{5E09C730-7D41-4A46-8C63-0DF9DFA4C280}" type="sibTrans" cxnId="{C7B1BE7A-CD48-EE42-86BA-BF02894D6D97}">
      <dgm:prSet/>
      <dgm:spPr/>
      <dgm:t>
        <a:bodyPr/>
        <a:lstStyle/>
        <a:p>
          <a:endParaRPr lang="it-IT"/>
        </a:p>
      </dgm:t>
    </dgm:pt>
    <dgm:pt modelId="{AF13C667-A75C-D04A-B80B-4CA5710C6689}" type="pres">
      <dgm:prSet presAssocID="{DB0EAA75-C77E-854B-A476-8FC4E7920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5C2A5D6-7E7E-B64E-8D7E-F0529294C15F}" type="pres">
      <dgm:prSet presAssocID="{7DC5B84C-26A2-0E40-93D0-4D51B73390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8A4ED4-F126-3C49-992E-004A145B69F1}" type="pres">
      <dgm:prSet presAssocID="{93EB06FC-5D9F-5240-B759-ECC7A42A0273}" presName="spacer" presStyleCnt="0"/>
      <dgm:spPr/>
    </dgm:pt>
    <dgm:pt modelId="{AB6D7D56-92A8-5244-8B96-DE82997DDBB2}" type="pres">
      <dgm:prSet presAssocID="{0A5C897C-A628-A240-8E64-4C47197B17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99FD08-04AB-304C-B656-08E64607EAAA}" type="pres">
      <dgm:prSet presAssocID="{9B73D3E8-7B43-7245-95E3-CDCA72EF880E}" presName="spacer" presStyleCnt="0"/>
      <dgm:spPr/>
    </dgm:pt>
    <dgm:pt modelId="{516E75CA-7A30-6D43-859B-55073E86E2C9}" type="pres">
      <dgm:prSet presAssocID="{BA6C4BB0-B9D9-6A46-AEA3-A09CD0C02C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7B1BE7A-CD48-EE42-86BA-BF02894D6D97}" srcId="{DB0EAA75-C77E-854B-A476-8FC4E792069D}" destId="{BA6C4BB0-B9D9-6A46-AEA3-A09CD0C02CF8}" srcOrd="2" destOrd="0" parTransId="{ED01BFC5-D531-5447-A186-DE99E61B5304}" sibTransId="{5E09C730-7D41-4A46-8C63-0DF9DFA4C280}"/>
    <dgm:cxn modelId="{F7D8F1B8-9296-4F40-9E87-2F6A5A777CC7}" type="presOf" srcId="{DB0EAA75-C77E-854B-A476-8FC4E792069D}" destId="{AF13C667-A75C-D04A-B80B-4CA5710C6689}" srcOrd="0" destOrd="0" presId="urn:microsoft.com/office/officeart/2005/8/layout/vList2"/>
    <dgm:cxn modelId="{3966D20C-642C-4841-ABA1-60F0F619C8B1}" srcId="{DB0EAA75-C77E-854B-A476-8FC4E792069D}" destId="{0A5C897C-A628-A240-8E64-4C47197B17A4}" srcOrd="1" destOrd="0" parTransId="{8BAAE39B-F35E-3F41-BFEA-1E173C1E3344}" sibTransId="{9B73D3E8-7B43-7245-95E3-CDCA72EF880E}"/>
    <dgm:cxn modelId="{45089173-3B55-4631-98BF-547BF09C96C8}" type="presOf" srcId="{BA6C4BB0-B9D9-6A46-AEA3-A09CD0C02CF8}" destId="{516E75CA-7A30-6D43-859B-55073E86E2C9}" srcOrd="0" destOrd="0" presId="urn:microsoft.com/office/officeart/2005/8/layout/vList2"/>
    <dgm:cxn modelId="{287B380F-F036-044C-8144-AAA0FA4EF2C6}" srcId="{DB0EAA75-C77E-854B-A476-8FC4E792069D}" destId="{7DC5B84C-26A2-0E40-93D0-4D51B7339055}" srcOrd="0" destOrd="0" parTransId="{45E62308-9F11-EA44-BB83-DA914B497227}" sibTransId="{93EB06FC-5D9F-5240-B759-ECC7A42A0273}"/>
    <dgm:cxn modelId="{A42DF867-A1D6-40C8-A7D2-1FA1A8B888D2}" type="presOf" srcId="{7DC5B84C-26A2-0E40-93D0-4D51B7339055}" destId="{C5C2A5D6-7E7E-B64E-8D7E-F0529294C15F}" srcOrd="0" destOrd="0" presId="urn:microsoft.com/office/officeart/2005/8/layout/vList2"/>
    <dgm:cxn modelId="{BF518D13-5E00-480E-849A-E516B5168D50}" type="presOf" srcId="{0A5C897C-A628-A240-8E64-4C47197B17A4}" destId="{AB6D7D56-92A8-5244-8B96-DE82997DDBB2}" srcOrd="0" destOrd="0" presId="urn:microsoft.com/office/officeart/2005/8/layout/vList2"/>
    <dgm:cxn modelId="{36E57946-D745-4611-9D21-4623D9FBECBD}" type="presParOf" srcId="{AF13C667-A75C-D04A-B80B-4CA5710C6689}" destId="{C5C2A5D6-7E7E-B64E-8D7E-F0529294C15F}" srcOrd="0" destOrd="0" presId="urn:microsoft.com/office/officeart/2005/8/layout/vList2"/>
    <dgm:cxn modelId="{0521FE89-6434-494A-AB1B-CFBCA395AD94}" type="presParOf" srcId="{AF13C667-A75C-D04A-B80B-4CA5710C6689}" destId="{7A8A4ED4-F126-3C49-992E-004A145B69F1}" srcOrd="1" destOrd="0" presId="urn:microsoft.com/office/officeart/2005/8/layout/vList2"/>
    <dgm:cxn modelId="{F6CC240C-90BC-4D88-8274-998078B1B88D}" type="presParOf" srcId="{AF13C667-A75C-D04A-B80B-4CA5710C6689}" destId="{AB6D7D56-92A8-5244-8B96-DE82997DDBB2}" srcOrd="2" destOrd="0" presId="urn:microsoft.com/office/officeart/2005/8/layout/vList2"/>
    <dgm:cxn modelId="{4932ACF2-3C65-4BFC-B4C4-EEAAB773914F}" type="presParOf" srcId="{AF13C667-A75C-D04A-B80B-4CA5710C6689}" destId="{FF99FD08-04AB-304C-B656-08E64607EAAA}" srcOrd="3" destOrd="0" presId="urn:microsoft.com/office/officeart/2005/8/layout/vList2"/>
    <dgm:cxn modelId="{A1923751-F931-45EF-B3D2-12433DE5D311}" type="presParOf" srcId="{AF13C667-A75C-D04A-B80B-4CA5710C6689}" destId="{516E75CA-7A30-6D43-859B-55073E86E2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816A13-6ACF-49DE-BF20-DD5B83851B13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it-IT"/>
        </a:p>
      </dgm:t>
    </dgm:pt>
    <dgm:pt modelId="{A02F5D78-F421-4C08-ACC0-944112B34483}">
      <dgm:prSet/>
      <dgm:spPr/>
      <dgm:t>
        <a:bodyPr/>
        <a:lstStyle/>
        <a:p>
          <a:pPr rtl="0"/>
          <a:r>
            <a:rPr lang="it-IT" baseline="0" dirty="0" smtClean="0"/>
            <a:t>La Regione Calabria con D.G.R. n. 432 del 10 novembre 2016 ha adottato una nuova procedura di assegnazione del carburante agricolo ad accise agevolate, le cui principali novità sono:</a:t>
          </a:r>
          <a:endParaRPr lang="it-IT" dirty="0"/>
        </a:p>
      </dgm:t>
    </dgm:pt>
    <dgm:pt modelId="{91199C9C-ECF1-4A09-91F2-33807E049B62}" type="parTrans" cxnId="{E036D175-8C57-49E6-81AB-2B7D4D17AC19}">
      <dgm:prSet/>
      <dgm:spPr/>
      <dgm:t>
        <a:bodyPr/>
        <a:lstStyle/>
        <a:p>
          <a:endParaRPr lang="it-IT"/>
        </a:p>
      </dgm:t>
    </dgm:pt>
    <dgm:pt modelId="{B71B0387-B14F-414E-98A0-15DA4BFABEF6}" type="sibTrans" cxnId="{E036D175-8C57-49E6-81AB-2B7D4D17AC19}">
      <dgm:prSet/>
      <dgm:spPr/>
      <dgm:t>
        <a:bodyPr/>
        <a:lstStyle/>
        <a:p>
          <a:endParaRPr lang="it-IT"/>
        </a:p>
      </dgm:t>
    </dgm:pt>
    <dgm:pt modelId="{9CF01576-0ABE-4317-833E-3510857C6F14}">
      <dgm:prSet/>
      <dgm:spPr/>
      <dgm:t>
        <a:bodyPr/>
        <a:lstStyle/>
        <a:p>
          <a:pPr rtl="0"/>
          <a:r>
            <a:rPr lang="it-IT" baseline="0" dirty="0" smtClean="0"/>
            <a:t>Gestione delle assegnazioni da parte della Regione e dei Centri di Assistenza Agricola</a:t>
          </a:r>
          <a:endParaRPr lang="it-IT" dirty="0"/>
        </a:p>
      </dgm:t>
    </dgm:pt>
    <dgm:pt modelId="{D5E836CD-79C9-48BC-B047-3EE2694A5713}" type="parTrans" cxnId="{D7BB5AE3-13BB-40C1-A62D-C185E99D6C98}">
      <dgm:prSet/>
      <dgm:spPr/>
      <dgm:t>
        <a:bodyPr/>
        <a:lstStyle/>
        <a:p>
          <a:endParaRPr lang="it-IT"/>
        </a:p>
      </dgm:t>
    </dgm:pt>
    <dgm:pt modelId="{633B2B43-CF4E-4ACD-9CB5-EEC0A390A50B}" type="sibTrans" cxnId="{D7BB5AE3-13BB-40C1-A62D-C185E99D6C98}">
      <dgm:prSet/>
      <dgm:spPr/>
      <dgm:t>
        <a:bodyPr/>
        <a:lstStyle/>
        <a:p>
          <a:endParaRPr lang="it-IT"/>
        </a:p>
      </dgm:t>
    </dgm:pt>
    <dgm:pt modelId="{F35C2CAF-CA77-4133-A3ED-3F145B1D67E8}">
      <dgm:prSet/>
      <dgm:spPr/>
      <dgm:t>
        <a:bodyPr/>
        <a:lstStyle/>
        <a:p>
          <a:pPr rtl="0"/>
          <a:r>
            <a:rPr lang="it-IT" baseline="0" smtClean="0"/>
            <a:t>Informatizzazione delle procedure </a:t>
          </a:r>
          <a:endParaRPr lang="it-IT"/>
        </a:p>
      </dgm:t>
    </dgm:pt>
    <dgm:pt modelId="{B421EA4C-91D7-489F-B0FE-F46CCD2E544F}" type="parTrans" cxnId="{067AE78A-00ED-4A4A-BB17-7F2F09DEAEE7}">
      <dgm:prSet/>
      <dgm:spPr/>
      <dgm:t>
        <a:bodyPr/>
        <a:lstStyle/>
        <a:p>
          <a:endParaRPr lang="it-IT"/>
        </a:p>
      </dgm:t>
    </dgm:pt>
    <dgm:pt modelId="{633386EF-5C4A-49CC-8F07-CABC98EB1E18}" type="sibTrans" cxnId="{067AE78A-00ED-4A4A-BB17-7F2F09DEAEE7}">
      <dgm:prSet/>
      <dgm:spPr/>
      <dgm:t>
        <a:bodyPr/>
        <a:lstStyle/>
        <a:p>
          <a:endParaRPr lang="it-IT"/>
        </a:p>
      </dgm:t>
    </dgm:pt>
    <dgm:pt modelId="{95202B1B-5B71-430D-B630-02AAE8ECDF84}">
      <dgm:prSet/>
      <dgm:spPr/>
      <dgm:t>
        <a:bodyPr/>
        <a:lstStyle/>
        <a:p>
          <a:pPr rtl="0"/>
          <a:r>
            <a:rPr lang="it-IT" baseline="0" smtClean="0"/>
            <a:t>Libretto di controllo elettronico </a:t>
          </a:r>
          <a:endParaRPr lang="it-IT"/>
        </a:p>
      </dgm:t>
    </dgm:pt>
    <dgm:pt modelId="{5D6795B7-56F5-4997-85F0-166A4BB3DAD5}" type="parTrans" cxnId="{C74808BF-00D7-4198-9662-103F507FCE6F}">
      <dgm:prSet/>
      <dgm:spPr/>
      <dgm:t>
        <a:bodyPr/>
        <a:lstStyle/>
        <a:p>
          <a:endParaRPr lang="it-IT"/>
        </a:p>
      </dgm:t>
    </dgm:pt>
    <dgm:pt modelId="{AA276B60-D3CB-4FFC-9656-5A9E30CB5FCE}" type="sibTrans" cxnId="{C74808BF-00D7-4198-9662-103F507FCE6F}">
      <dgm:prSet/>
      <dgm:spPr/>
      <dgm:t>
        <a:bodyPr/>
        <a:lstStyle/>
        <a:p>
          <a:endParaRPr lang="it-IT"/>
        </a:p>
      </dgm:t>
    </dgm:pt>
    <dgm:pt modelId="{9347F687-990E-4A49-8B8A-D4B804AC8BDC}">
      <dgm:prSet/>
      <dgm:spPr/>
      <dgm:t>
        <a:bodyPr/>
        <a:lstStyle/>
        <a:p>
          <a:pPr rtl="0"/>
          <a:r>
            <a:rPr lang="it-IT" baseline="0" smtClean="0"/>
            <a:t>Conferimento all’ARCEA di nuove attribuzioni</a:t>
          </a:r>
          <a:endParaRPr lang="it-IT"/>
        </a:p>
      </dgm:t>
    </dgm:pt>
    <dgm:pt modelId="{F1EE33F0-D2EC-4C44-A2F2-8EA40C282FE3}" type="parTrans" cxnId="{23E8C482-208C-43FB-BFEE-4D12249B3B39}">
      <dgm:prSet/>
      <dgm:spPr/>
      <dgm:t>
        <a:bodyPr/>
        <a:lstStyle/>
        <a:p>
          <a:endParaRPr lang="it-IT"/>
        </a:p>
      </dgm:t>
    </dgm:pt>
    <dgm:pt modelId="{45A66650-8F14-44BE-A023-4DFFC9803B9A}" type="sibTrans" cxnId="{23E8C482-208C-43FB-BFEE-4D12249B3B39}">
      <dgm:prSet/>
      <dgm:spPr/>
      <dgm:t>
        <a:bodyPr/>
        <a:lstStyle/>
        <a:p>
          <a:endParaRPr lang="it-IT"/>
        </a:p>
      </dgm:t>
    </dgm:pt>
    <dgm:pt modelId="{CC641D54-35ED-4BF6-8F46-EBF1E32DF849}" type="pres">
      <dgm:prSet presAssocID="{FC816A13-6ACF-49DE-BF20-DD5B83851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B455C5-7358-49E1-B3A3-CFFC2E001832}" type="pres">
      <dgm:prSet presAssocID="{A02F5D78-F421-4C08-ACC0-944112B34483}" presName="linNode" presStyleCnt="0"/>
      <dgm:spPr/>
    </dgm:pt>
    <dgm:pt modelId="{3D4DF40C-BAAF-4AB4-AF94-FD2B05E31DD5}" type="pres">
      <dgm:prSet presAssocID="{A02F5D78-F421-4C08-ACC0-944112B3448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07761F-5E0F-487D-BC93-EA0CE0A94693}" type="pres">
      <dgm:prSet presAssocID="{A02F5D78-F421-4C08-ACC0-944112B3448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E0F62B-567C-466C-9A71-B23F519460D5}" type="presOf" srcId="{95202B1B-5B71-430D-B630-02AAE8ECDF84}" destId="{B907761F-5E0F-487D-BC93-EA0CE0A94693}" srcOrd="0" destOrd="2" presId="urn:microsoft.com/office/officeart/2005/8/layout/vList5"/>
    <dgm:cxn modelId="{E036D175-8C57-49E6-81AB-2B7D4D17AC19}" srcId="{FC816A13-6ACF-49DE-BF20-DD5B83851B13}" destId="{A02F5D78-F421-4C08-ACC0-944112B34483}" srcOrd="0" destOrd="0" parTransId="{91199C9C-ECF1-4A09-91F2-33807E049B62}" sibTransId="{B71B0387-B14F-414E-98A0-15DA4BFABEF6}"/>
    <dgm:cxn modelId="{258C4704-660F-45A6-88FE-B5DC6262CB78}" type="presOf" srcId="{A02F5D78-F421-4C08-ACC0-944112B34483}" destId="{3D4DF40C-BAAF-4AB4-AF94-FD2B05E31DD5}" srcOrd="0" destOrd="0" presId="urn:microsoft.com/office/officeart/2005/8/layout/vList5"/>
    <dgm:cxn modelId="{0602CF3A-3FBF-4000-90CC-DBC1F194A6B8}" type="presOf" srcId="{FC816A13-6ACF-49DE-BF20-DD5B83851B13}" destId="{CC641D54-35ED-4BF6-8F46-EBF1E32DF849}" srcOrd="0" destOrd="0" presId="urn:microsoft.com/office/officeart/2005/8/layout/vList5"/>
    <dgm:cxn modelId="{067AE78A-00ED-4A4A-BB17-7F2F09DEAEE7}" srcId="{A02F5D78-F421-4C08-ACC0-944112B34483}" destId="{F35C2CAF-CA77-4133-A3ED-3F145B1D67E8}" srcOrd="1" destOrd="0" parTransId="{B421EA4C-91D7-489F-B0FE-F46CCD2E544F}" sibTransId="{633386EF-5C4A-49CC-8F07-CABC98EB1E18}"/>
    <dgm:cxn modelId="{2A291942-AFC0-4971-9572-E8271D2A96FB}" type="presOf" srcId="{9347F687-990E-4A49-8B8A-D4B804AC8BDC}" destId="{B907761F-5E0F-487D-BC93-EA0CE0A94693}" srcOrd="0" destOrd="3" presId="urn:microsoft.com/office/officeart/2005/8/layout/vList5"/>
    <dgm:cxn modelId="{C984E26F-8A0E-4CE9-A0DD-2AE05002A179}" type="presOf" srcId="{F35C2CAF-CA77-4133-A3ED-3F145B1D67E8}" destId="{B907761F-5E0F-487D-BC93-EA0CE0A94693}" srcOrd="0" destOrd="1" presId="urn:microsoft.com/office/officeart/2005/8/layout/vList5"/>
    <dgm:cxn modelId="{C74808BF-00D7-4198-9662-103F507FCE6F}" srcId="{A02F5D78-F421-4C08-ACC0-944112B34483}" destId="{95202B1B-5B71-430D-B630-02AAE8ECDF84}" srcOrd="2" destOrd="0" parTransId="{5D6795B7-56F5-4997-85F0-166A4BB3DAD5}" sibTransId="{AA276B60-D3CB-4FFC-9656-5A9E30CB5FCE}"/>
    <dgm:cxn modelId="{6B669FF3-143F-4521-9542-C43918BA261D}" type="presOf" srcId="{9CF01576-0ABE-4317-833E-3510857C6F14}" destId="{B907761F-5E0F-487D-BC93-EA0CE0A94693}" srcOrd="0" destOrd="0" presId="urn:microsoft.com/office/officeart/2005/8/layout/vList5"/>
    <dgm:cxn modelId="{D7BB5AE3-13BB-40C1-A62D-C185E99D6C98}" srcId="{A02F5D78-F421-4C08-ACC0-944112B34483}" destId="{9CF01576-0ABE-4317-833E-3510857C6F14}" srcOrd="0" destOrd="0" parTransId="{D5E836CD-79C9-48BC-B047-3EE2694A5713}" sibTransId="{633B2B43-CF4E-4ACD-9CB5-EEC0A390A50B}"/>
    <dgm:cxn modelId="{23E8C482-208C-43FB-BFEE-4D12249B3B39}" srcId="{A02F5D78-F421-4C08-ACC0-944112B34483}" destId="{9347F687-990E-4A49-8B8A-D4B804AC8BDC}" srcOrd="3" destOrd="0" parTransId="{F1EE33F0-D2EC-4C44-A2F2-8EA40C282FE3}" sibTransId="{45A66650-8F14-44BE-A023-4DFFC9803B9A}"/>
    <dgm:cxn modelId="{4BFF47A1-E5EB-47BA-9624-65EB42D44C5B}" type="presParOf" srcId="{CC641D54-35ED-4BF6-8F46-EBF1E32DF849}" destId="{BFB455C5-7358-49E1-B3A3-CFFC2E001832}" srcOrd="0" destOrd="0" presId="urn:microsoft.com/office/officeart/2005/8/layout/vList5"/>
    <dgm:cxn modelId="{11E92D2D-208D-4654-A9A0-3DC4D5929FFE}" type="presParOf" srcId="{BFB455C5-7358-49E1-B3A3-CFFC2E001832}" destId="{3D4DF40C-BAAF-4AB4-AF94-FD2B05E31DD5}" srcOrd="0" destOrd="0" presId="urn:microsoft.com/office/officeart/2005/8/layout/vList5"/>
    <dgm:cxn modelId="{ED408FFB-943E-4611-95CE-A6C3F18A67D8}" type="presParOf" srcId="{BFB455C5-7358-49E1-B3A3-CFFC2E001832}" destId="{B907761F-5E0F-487D-BC93-EA0CE0A946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FDCDC7-291E-4AC9-8319-40982C33C7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E58189F7-59B3-499B-9CB7-D39B7C97EEA4}">
      <dgm:prSet/>
      <dgm:spPr/>
      <dgm:t>
        <a:bodyPr/>
        <a:lstStyle/>
        <a:p>
          <a:pPr rtl="0"/>
          <a:r>
            <a:rPr lang="it-IT" baseline="0" smtClean="0"/>
            <a:t>L’ARCEA, in ottemperanza a quanto disposto dalla D.G.R. n. 432/2016 provvede:</a:t>
          </a:r>
          <a:endParaRPr lang="it-IT"/>
        </a:p>
      </dgm:t>
    </dgm:pt>
    <dgm:pt modelId="{54B793BE-B2E6-413E-83F0-2A0335BEFB09}" type="parTrans" cxnId="{B9BA4A74-1174-4FA8-9C11-C58F37418B2A}">
      <dgm:prSet/>
      <dgm:spPr/>
      <dgm:t>
        <a:bodyPr/>
        <a:lstStyle/>
        <a:p>
          <a:endParaRPr lang="it-IT"/>
        </a:p>
      </dgm:t>
    </dgm:pt>
    <dgm:pt modelId="{F75FA36C-F6B1-4A5D-9682-45E6EF41F01D}" type="sibTrans" cxnId="{B9BA4A74-1174-4FA8-9C11-C58F37418B2A}">
      <dgm:prSet/>
      <dgm:spPr/>
      <dgm:t>
        <a:bodyPr/>
        <a:lstStyle/>
        <a:p>
          <a:endParaRPr lang="it-IT"/>
        </a:p>
      </dgm:t>
    </dgm:pt>
    <dgm:pt modelId="{F23ABD22-D061-4389-97C7-0408C44F1211}">
      <dgm:prSet/>
      <dgm:spPr/>
      <dgm:t>
        <a:bodyPr/>
        <a:lstStyle/>
        <a:p>
          <a:pPr rtl="0"/>
          <a:r>
            <a:rPr lang="it-IT" baseline="0" smtClean="0"/>
            <a:t>all’individuazione, all’acquisizione ed all’implementazione dell’applicativo informatico;</a:t>
          </a:r>
          <a:endParaRPr lang="it-IT"/>
        </a:p>
      </dgm:t>
    </dgm:pt>
    <dgm:pt modelId="{930C424B-15D0-4E6F-A7C2-D578BBA0C2B6}" type="parTrans" cxnId="{DB23A53C-5D03-4DD4-8699-0BC549D1E4D4}">
      <dgm:prSet/>
      <dgm:spPr/>
      <dgm:t>
        <a:bodyPr/>
        <a:lstStyle/>
        <a:p>
          <a:endParaRPr lang="it-IT"/>
        </a:p>
      </dgm:t>
    </dgm:pt>
    <dgm:pt modelId="{5CD3F712-1666-4897-8046-74276B05ECA4}" type="sibTrans" cxnId="{DB23A53C-5D03-4DD4-8699-0BC549D1E4D4}">
      <dgm:prSet/>
      <dgm:spPr/>
      <dgm:t>
        <a:bodyPr/>
        <a:lstStyle/>
        <a:p>
          <a:endParaRPr lang="it-IT"/>
        </a:p>
      </dgm:t>
    </dgm:pt>
    <dgm:pt modelId="{31F8E33A-0A3D-4509-B055-0F9BA20A77A2}">
      <dgm:prSet/>
      <dgm:spPr/>
      <dgm:t>
        <a:bodyPr/>
        <a:lstStyle/>
        <a:p>
          <a:pPr rtl="0"/>
          <a:r>
            <a:rPr lang="it-IT" baseline="0" smtClean="0"/>
            <a:t>alla definizione delle procedure tecniche amministrative riferite al funzionamento dell’applicativo</a:t>
          </a:r>
          <a:endParaRPr lang="it-IT"/>
        </a:p>
      </dgm:t>
    </dgm:pt>
    <dgm:pt modelId="{392CE323-C714-4206-80AF-57B5B9485849}" type="parTrans" cxnId="{3C82F835-D47E-4CC4-ACF9-7415F364DA39}">
      <dgm:prSet/>
      <dgm:spPr/>
      <dgm:t>
        <a:bodyPr/>
        <a:lstStyle/>
        <a:p>
          <a:endParaRPr lang="it-IT"/>
        </a:p>
      </dgm:t>
    </dgm:pt>
    <dgm:pt modelId="{AC43F1F5-8FEB-4587-BC97-D287B799E05E}" type="sibTrans" cxnId="{3C82F835-D47E-4CC4-ACF9-7415F364DA39}">
      <dgm:prSet/>
      <dgm:spPr/>
      <dgm:t>
        <a:bodyPr/>
        <a:lstStyle/>
        <a:p>
          <a:endParaRPr lang="it-IT"/>
        </a:p>
      </dgm:t>
    </dgm:pt>
    <dgm:pt modelId="{1B65CF2B-CDA6-45D8-AA16-BD508B953F65}">
      <dgm:prSet/>
      <dgm:spPr/>
      <dgm:t>
        <a:bodyPr/>
        <a:lstStyle/>
        <a:p>
          <a:pPr rtl="0"/>
          <a:r>
            <a:rPr lang="it-IT" baseline="0" smtClean="0"/>
            <a:t>alla predisposizione delle attività di controllo nei confronti dei CAA e degli aventi diritti</a:t>
          </a:r>
          <a:endParaRPr lang="it-IT"/>
        </a:p>
      </dgm:t>
    </dgm:pt>
    <dgm:pt modelId="{C4E2D44A-60E7-4AFF-B156-A3103C01D408}" type="parTrans" cxnId="{96DC0794-FD27-492D-BF47-B9E24E71D941}">
      <dgm:prSet/>
      <dgm:spPr/>
      <dgm:t>
        <a:bodyPr/>
        <a:lstStyle/>
        <a:p>
          <a:endParaRPr lang="it-IT"/>
        </a:p>
      </dgm:t>
    </dgm:pt>
    <dgm:pt modelId="{17BCFB34-16DE-467E-81FC-3471BCFCB4AE}" type="sibTrans" cxnId="{96DC0794-FD27-492D-BF47-B9E24E71D941}">
      <dgm:prSet/>
      <dgm:spPr/>
      <dgm:t>
        <a:bodyPr/>
        <a:lstStyle/>
        <a:p>
          <a:endParaRPr lang="it-IT"/>
        </a:p>
      </dgm:t>
    </dgm:pt>
    <dgm:pt modelId="{DBDBBC4E-9791-4416-B402-49E061F15FD4}" type="pres">
      <dgm:prSet presAssocID="{FBFDCDC7-291E-4AC9-8319-40982C33C7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E1981D5-96C1-42FD-991B-8FB7E803E265}" type="pres">
      <dgm:prSet presAssocID="{E58189F7-59B3-499B-9CB7-D39B7C97EEA4}" presName="thickLine" presStyleLbl="alignNode1" presStyleIdx="0" presStyleCnt="1"/>
      <dgm:spPr/>
    </dgm:pt>
    <dgm:pt modelId="{37388B20-12A2-460C-939C-9DB3A27020A5}" type="pres">
      <dgm:prSet presAssocID="{E58189F7-59B3-499B-9CB7-D39B7C97EEA4}" presName="horz1" presStyleCnt="0"/>
      <dgm:spPr/>
    </dgm:pt>
    <dgm:pt modelId="{2244C7F3-91D4-4659-B586-8DA54A92872F}" type="pres">
      <dgm:prSet presAssocID="{E58189F7-59B3-499B-9CB7-D39B7C97EEA4}" presName="tx1" presStyleLbl="revTx" presStyleIdx="0" presStyleCnt="4"/>
      <dgm:spPr/>
      <dgm:t>
        <a:bodyPr/>
        <a:lstStyle/>
        <a:p>
          <a:endParaRPr lang="it-IT"/>
        </a:p>
      </dgm:t>
    </dgm:pt>
    <dgm:pt modelId="{40258626-B6EA-4D41-B6F0-EA50CCBD6853}" type="pres">
      <dgm:prSet presAssocID="{E58189F7-59B3-499B-9CB7-D39B7C97EEA4}" presName="vert1" presStyleCnt="0"/>
      <dgm:spPr/>
    </dgm:pt>
    <dgm:pt modelId="{FE164107-3686-48D9-918D-1589C8CDFB12}" type="pres">
      <dgm:prSet presAssocID="{F23ABD22-D061-4389-97C7-0408C44F1211}" presName="vertSpace2a" presStyleCnt="0"/>
      <dgm:spPr/>
    </dgm:pt>
    <dgm:pt modelId="{FC1F8AD9-CC13-4FB5-8503-D7F1A2A4B5B7}" type="pres">
      <dgm:prSet presAssocID="{F23ABD22-D061-4389-97C7-0408C44F1211}" presName="horz2" presStyleCnt="0"/>
      <dgm:spPr/>
    </dgm:pt>
    <dgm:pt modelId="{1A561BB5-FE01-441D-8ADE-AB397EC9FD13}" type="pres">
      <dgm:prSet presAssocID="{F23ABD22-D061-4389-97C7-0408C44F1211}" presName="horzSpace2" presStyleCnt="0"/>
      <dgm:spPr/>
    </dgm:pt>
    <dgm:pt modelId="{581FB75C-07B9-4206-A619-D75F0403F68A}" type="pres">
      <dgm:prSet presAssocID="{F23ABD22-D061-4389-97C7-0408C44F1211}" presName="tx2" presStyleLbl="revTx" presStyleIdx="1" presStyleCnt="4"/>
      <dgm:spPr/>
      <dgm:t>
        <a:bodyPr/>
        <a:lstStyle/>
        <a:p>
          <a:endParaRPr lang="it-IT"/>
        </a:p>
      </dgm:t>
    </dgm:pt>
    <dgm:pt modelId="{7D204C92-21DD-4021-8D66-CDFA0FC98043}" type="pres">
      <dgm:prSet presAssocID="{F23ABD22-D061-4389-97C7-0408C44F1211}" presName="vert2" presStyleCnt="0"/>
      <dgm:spPr/>
    </dgm:pt>
    <dgm:pt modelId="{D62FD501-95AF-481C-910D-9CEB88A437F8}" type="pres">
      <dgm:prSet presAssocID="{F23ABD22-D061-4389-97C7-0408C44F1211}" presName="thinLine2b" presStyleLbl="callout" presStyleIdx="0" presStyleCnt="3"/>
      <dgm:spPr/>
    </dgm:pt>
    <dgm:pt modelId="{96D81728-A56A-4FF9-83AF-84FFD6B1A0C8}" type="pres">
      <dgm:prSet presAssocID="{F23ABD22-D061-4389-97C7-0408C44F1211}" presName="vertSpace2b" presStyleCnt="0"/>
      <dgm:spPr/>
    </dgm:pt>
    <dgm:pt modelId="{AFA09175-AF85-43A0-88CB-ABBF176E1EAC}" type="pres">
      <dgm:prSet presAssocID="{31F8E33A-0A3D-4509-B055-0F9BA20A77A2}" presName="horz2" presStyleCnt="0"/>
      <dgm:spPr/>
    </dgm:pt>
    <dgm:pt modelId="{0D55B1D2-CBB1-4947-9C5D-6971555449E8}" type="pres">
      <dgm:prSet presAssocID="{31F8E33A-0A3D-4509-B055-0F9BA20A77A2}" presName="horzSpace2" presStyleCnt="0"/>
      <dgm:spPr/>
    </dgm:pt>
    <dgm:pt modelId="{6EFCD503-9EAB-4994-8E03-9B46CD93768A}" type="pres">
      <dgm:prSet presAssocID="{31F8E33A-0A3D-4509-B055-0F9BA20A77A2}" presName="tx2" presStyleLbl="revTx" presStyleIdx="2" presStyleCnt="4"/>
      <dgm:spPr/>
      <dgm:t>
        <a:bodyPr/>
        <a:lstStyle/>
        <a:p>
          <a:endParaRPr lang="it-IT"/>
        </a:p>
      </dgm:t>
    </dgm:pt>
    <dgm:pt modelId="{F01095B2-97EA-48BA-AB33-DECED92852C4}" type="pres">
      <dgm:prSet presAssocID="{31F8E33A-0A3D-4509-B055-0F9BA20A77A2}" presName="vert2" presStyleCnt="0"/>
      <dgm:spPr/>
    </dgm:pt>
    <dgm:pt modelId="{D36AF40F-D4B7-4805-A468-734B62F7CF82}" type="pres">
      <dgm:prSet presAssocID="{31F8E33A-0A3D-4509-B055-0F9BA20A77A2}" presName="thinLine2b" presStyleLbl="callout" presStyleIdx="1" presStyleCnt="3"/>
      <dgm:spPr/>
    </dgm:pt>
    <dgm:pt modelId="{700E58D9-6A5C-4E72-9A70-25C13A1EEACF}" type="pres">
      <dgm:prSet presAssocID="{31F8E33A-0A3D-4509-B055-0F9BA20A77A2}" presName="vertSpace2b" presStyleCnt="0"/>
      <dgm:spPr/>
    </dgm:pt>
    <dgm:pt modelId="{07DF907D-2FE8-413A-881E-F7A3C0660444}" type="pres">
      <dgm:prSet presAssocID="{1B65CF2B-CDA6-45D8-AA16-BD508B953F65}" presName="horz2" presStyleCnt="0"/>
      <dgm:spPr/>
    </dgm:pt>
    <dgm:pt modelId="{D6FB21DD-BB00-4481-9AED-7D938AF581F8}" type="pres">
      <dgm:prSet presAssocID="{1B65CF2B-CDA6-45D8-AA16-BD508B953F65}" presName="horzSpace2" presStyleCnt="0"/>
      <dgm:spPr/>
    </dgm:pt>
    <dgm:pt modelId="{0CDEBEDF-189A-4054-8C4B-9703B355C3E3}" type="pres">
      <dgm:prSet presAssocID="{1B65CF2B-CDA6-45D8-AA16-BD508B953F65}" presName="tx2" presStyleLbl="revTx" presStyleIdx="3" presStyleCnt="4"/>
      <dgm:spPr/>
      <dgm:t>
        <a:bodyPr/>
        <a:lstStyle/>
        <a:p>
          <a:endParaRPr lang="it-IT"/>
        </a:p>
      </dgm:t>
    </dgm:pt>
    <dgm:pt modelId="{DA6A977E-9464-4ABF-B00B-8F8B7C9B219A}" type="pres">
      <dgm:prSet presAssocID="{1B65CF2B-CDA6-45D8-AA16-BD508B953F65}" presName="vert2" presStyleCnt="0"/>
      <dgm:spPr/>
    </dgm:pt>
    <dgm:pt modelId="{EFEC62E6-E0D4-436D-A2F3-441F8BA37DE7}" type="pres">
      <dgm:prSet presAssocID="{1B65CF2B-CDA6-45D8-AA16-BD508B953F65}" presName="thinLine2b" presStyleLbl="callout" presStyleIdx="2" presStyleCnt="3"/>
      <dgm:spPr/>
    </dgm:pt>
    <dgm:pt modelId="{29069A1C-3552-4AE1-8FE5-3A38685848C5}" type="pres">
      <dgm:prSet presAssocID="{1B65CF2B-CDA6-45D8-AA16-BD508B953F65}" presName="vertSpace2b" presStyleCnt="0"/>
      <dgm:spPr/>
    </dgm:pt>
  </dgm:ptLst>
  <dgm:cxnLst>
    <dgm:cxn modelId="{BA037FE3-5319-4275-8936-292C4F511058}" type="presOf" srcId="{FBFDCDC7-291E-4AC9-8319-40982C33C725}" destId="{DBDBBC4E-9791-4416-B402-49E061F15FD4}" srcOrd="0" destOrd="0" presId="urn:microsoft.com/office/officeart/2008/layout/LinedList"/>
    <dgm:cxn modelId="{B9BA4A74-1174-4FA8-9C11-C58F37418B2A}" srcId="{FBFDCDC7-291E-4AC9-8319-40982C33C725}" destId="{E58189F7-59B3-499B-9CB7-D39B7C97EEA4}" srcOrd="0" destOrd="0" parTransId="{54B793BE-B2E6-413E-83F0-2A0335BEFB09}" sibTransId="{F75FA36C-F6B1-4A5D-9682-45E6EF41F01D}"/>
    <dgm:cxn modelId="{DB23A53C-5D03-4DD4-8699-0BC549D1E4D4}" srcId="{E58189F7-59B3-499B-9CB7-D39B7C97EEA4}" destId="{F23ABD22-D061-4389-97C7-0408C44F1211}" srcOrd="0" destOrd="0" parTransId="{930C424B-15D0-4E6F-A7C2-D578BBA0C2B6}" sibTransId="{5CD3F712-1666-4897-8046-74276B05ECA4}"/>
    <dgm:cxn modelId="{BDE622D0-341C-4013-B5A6-E98F2C598882}" type="presOf" srcId="{31F8E33A-0A3D-4509-B055-0F9BA20A77A2}" destId="{6EFCD503-9EAB-4994-8E03-9B46CD93768A}" srcOrd="0" destOrd="0" presId="urn:microsoft.com/office/officeart/2008/layout/LinedList"/>
    <dgm:cxn modelId="{3C82F835-D47E-4CC4-ACF9-7415F364DA39}" srcId="{E58189F7-59B3-499B-9CB7-D39B7C97EEA4}" destId="{31F8E33A-0A3D-4509-B055-0F9BA20A77A2}" srcOrd="1" destOrd="0" parTransId="{392CE323-C714-4206-80AF-57B5B9485849}" sibTransId="{AC43F1F5-8FEB-4587-BC97-D287B799E05E}"/>
    <dgm:cxn modelId="{067831FD-D632-4CCE-8A35-55F511FD6BF2}" type="presOf" srcId="{1B65CF2B-CDA6-45D8-AA16-BD508B953F65}" destId="{0CDEBEDF-189A-4054-8C4B-9703B355C3E3}" srcOrd="0" destOrd="0" presId="urn:microsoft.com/office/officeart/2008/layout/LinedList"/>
    <dgm:cxn modelId="{96DC0794-FD27-492D-BF47-B9E24E71D941}" srcId="{E58189F7-59B3-499B-9CB7-D39B7C97EEA4}" destId="{1B65CF2B-CDA6-45D8-AA16-BD508B953F65}" srcOrd="2" destOrd="0" parTransId="{C4E2D44A-60E7-4AFF-B156-A3103C01D408}" sibTransId="{17BCFB34-16DE-467E-81FC-3471BCFCB4AE}"/>
    <dgm:cxn modelId="{8078A968-30A0-48A0-95E7-4C87C84013BB}" type="presOf" srcId="{F23ABD22-D061-4389-97C7-0408C44F1211}" destId="{581FB75C-07B9-4206-A619-D75F0403F68A}" srcOrd="0" destOrd="0" presId="urn:microsoft.com/office/officeart/2008/layout/LinedList"/>
    <dgm:cxn modelId="{2D8BB045-F2EF-49D6-A01E-52DDC3A99062}" type="presOf" srcId="{E58189F7-59B3-499B-9CB7-D39B7C97EEA4}" destId="{2244C7F3-91D4-4659-B586-8DA54A92872F}" srcOrd="0" destOrd="0" presId="urn:microsoft.com/office/officeart/2008/layout/LinedList"/>
    <dgm:cxn modelId="{794F92E1-5C20-450C-BEDB-EDEA461B4AA5}" type="presParOf" srcId="{DBDBBC4E-9791-4416-B402-49E061F15FD4}" destId="{1E1981D5-96C1-42FD-991B-8FB7E803E265}" srcOrd="0" destOrd="0" presId="urn:microsoft.com/office/officeart/2008/layout/LinedList"/>
    <dgm:cxn modelId="{19FCF1C3-532E-4392-86A8-2CF7E5846C59}" type="presParOf" srcId="{DBDBBC4E-9791-4416-B402-49E061F15FD4}" destId="{37388B20-12A2-460C-939C-9DB3A27020A5}" srcOrd="1" destOrd="0" presId="urn:microsoft.com/office/officeart/2008/layout/LinedList"/>
    <dgm:cxn modelId="{28CA6716-9C2A-41CA-941C-D3A790220F71}" type="presParOf" srcId="{37388B20-12A2-460C-939C-9DB3A27020A5}" destId="{2244C7F3-91D4-4659-B586-8DA54A92872F}" srcOrd="0" destOrd="0" presId="urn:microsoft.com/office/officeart/2008/layout/LinedList"/>
    <dgm:cxn modelId="{A6B46431-FC22-4202-8FA1-DC8C12C15562}" type="presParOf" srcId="{37388B20-12A2-460C-939C-9DB3A27020A5}" destId="{40258626-B6EA-4D41-B6F0-EA50CCBD6853}" srcOrd="1" destOrd="0" presId="urn:microsoft.com/office/officeart/2008/layout/LinedList"/>
    <dgm:cxn modelId="{ED5C8996-6686-4C2C-853C-69D3C42A2DFB}" type="presParOf" srcId="{40258626-B6EA-4D41-B6F0-EA50CCBD6853}" destId="{FE164107-3686-48D9-918D-1589C8CDFB12}" srcOrd="0" destOrd="0" presId="urn:microsoft.com/office/officeart/2008/layout/LinedList"/>
    <dgm:cxn modelId="{DD53B9A2-4A38-4F12-A8EA-FC97F07674D8}" type="presParOf" srcId="{40258626-B6EA-4D41-B6F0-EA50CCBD6853}" destId="{FC1F8AD9-CC13-4FB5-8503-D7F1A2A4B5B7}" srcOrd="1" destOrd="0" presId="urn:microsoft.com/office/officeart/2008/layout/LinedList"/>
    <dgm:cxn modelId="{FB17153E-3258-490B-B11A-46D13832B7A1}" type="presParOf" srcId="{FC1F8AD9-CC13-4FB5-8503-D7F1A2A4B5B7}" destId="{1A561BB5-FE01-441D-8ADE-AB397EC9FD13}" srcOrd="0" destOrd="0" presId="urn:microsoft.com/office/officeart/2008/layout/LinedList"/>
    <dgm:cxn modelId="{8FA9E2E9-0CE4-4FD8-A111-E696ABF17D9F}" type="presParOf" srcId="{FC1F8AD9-CC13-4FB5-8503-D7F1A2A4B5B7}" destId="{581FB75C-07B9-4206-A619-D75F0403F68A}" srcOrd="1" destOrd="0" presId="urn:microsoft.com/office/officeart/2008/layout/LinedList"/>
    <dgm:cxn modelId="{A4EC676D-CEED-4922-ACB0-C12D8588EAE0}" type="presParOf" srcId="{FC1F8AD9-CC13-4FB5-8503-D7F1A2A4B5B7}" destId="{7D204C92-21DD-4021-8D66-CDFA0FC98043}" srcOrd="2" destOrd="0" presId="urn:microsoft.com/office/officeart/2008/layout/LinedList"/>
    <dgm:cxn modelId="{B57A37FB-BA8D-41A5-A207-A781496867DC}" type="presParOf" srcId="{40258626-B6EA-4D41-B6F0-EA50CCBD6853}" destId="{D62FD501-95AF-481C-910D-9CEB88A437F8}" srcOrd="2" destOrd="0" presId="urn:microsoft.com/office/officeart/2008/layout/LinedList"/>
    <dgm:cxn modelId="{FA946EFB-C375-4DB7-AC72-8D1D4B75F14A}" type="presParOf" srcId="{40258626-B6EA-4D41-B6F0-EA50CCBD6853}" destId="{96D81728-A56A-4FF9-83AF-84FFD6B1A0C8}" srcOrd="3" destOrd="0" presId="urn:microsoft.com/office/officeart/2008/layout/LinedList"/>
    <dgm:cxn modelId="{9314405C-C305-4293-B7F8-BDED2FF72E90}" type="presParOf" srcId="{40258626-B6EA-4D41-B6F0-EA50CCBD6853}" destId="{AFA09175-AF85-43A0-88CB-ABBF176E1EAC}" srcOrd="4" destOrd="0" presId="urn:microsoft.com/office/officeart/2008/layout/LinedList"/>
    <dgm:cxn modelId="{1A7EC596-9B11-4DD8-B2BC-74D310197A54}" type="presParOf" srcId="{AFA09175-AF85-43A0-88CB-ABBF176E1EAC}" destId="{0D55B1D2-CBB1-4947-9C5D-6971555449E8}" srcOrd="0" destOrd="0" presId="urn:microsoft.com/office/officeart/2008/layout/LinedList"/>
    <dgm:cxn modelId="{E92D9F00-2129-46B2-9A4D-4B358BD124FA}" type="presParOf" srcId="{AFA09175-AF85-43A0-88CB-ABBF176E1EAC}" destId="{6EFCD503-9EAB-4994-8E03-9B46CD93768A}" srcOrd="1" destOrd="0" presId="urn:microsoft.com/office/officeart/2008/layout/LinedList"/>
    <dgm:cxn modelId="{A4AE4069-D509-4850-84A6-CF59306D8591}" type="presParOf" srcId="{AFA09175-AF85-43A0-88CB-ABBF176E1EAC}" destId="{F01095B2-97EA-48BA-AB33-DECED92852C4}" srcOrd="2" destOrd="0" presId="urn:microsoft.com/office/officeart/2008/layout/LinedList"/>
    <dgm:cxn modelId="{0C0CE238-3A8D-414B-8496-917E7CEFBFA5}" type="presParOf" srcId="{40258626-B6EA-4D41-B6F0-EA50CCBD6853}" destId="{D36AF40F-D4B7-4805-A468-734B62F7CF82}" srcOrd="5" destOrd="0" presId="urn:microsoft.com/office/officeart/2008/layout/LinedList"/>
    <dgm:cxn modelId="{20D1D92A-4687-4B8A-87B5-CA7647E2264A}" type="presParOf" srcId="{40258626-B6EA-4D41-B6F0-EA50CCBD6853}" destId="{700E58D9-6A5C-4E72-9A70-25C13A1EEACF}" srcOrd="6" destOrd="0" presId="urn:microsoft.com/office/officeart/2008/layout/LinedList"/>
    <dgm:cxn modelId="{A9931C25-C060-4449-BC70-3F669ABA6F94}" type="presParOf" srcId="{40258626-B6EA-4D41-B6F0-EA50CCBD6853}" destId="{07DF907D-2FE8-413A-881E-F7A3C0660444}" srcOrd="7" destOrd="0" presId="urn:microsoft.com/office/officeart/2008/layout/LinedList"/>
    <dgm:cxn modelId="{372A7C8A-943A-41A1-ACCA-A78B867B95BF}" type="presParOf" srcId="{07DF907D-2FE8-413A-881E-F7A3C0660444}" destId="{D6FB21DD-BB00-4481-9AED-7D938AF581F8}" srcOrd="0" destOrd="0" presId="urn:microsoft.com/office/officeart/2008/layout/LinedList"/>
    <dgm:cxn modelId="{36C1B949-C43E-4D6D-AE62-C4C228A08DF2}" type="presParOf" srcId="{07DF907D-2FE8-413A-881E-F7A3C0660444}" destId="{0CDEBEDF-189A-4054-8C4B-9703B355C3E3}" srcOrd="1" destOrd="0" presId="urn:microsoft.com/office/officeart/2008/layout/LinedList"/>
    <dgm:cxn modelId="{EEDAB303-B954-49A2-A18C-C9E8878BABF9}" type="presParOf" srcId="{07DF907D-2FE8-413A-881E-F7A3C0660444}" destId="{DA6A977E-9464-4ABF-B00B-8F8B7C9B219A}" srcOrd="2" destOrd="0" presId="urn:microsoft.com/office/officeart/2008/layout/LinedList"/>
    <dgm:cxn modelId="{A9B2174B-8D4A-4F69-A8F3-32E077671926}" type="presParOf" srcId="{40258626-B6EA-4D41-B6F0-EA50CCBD6853}" destId="{EFEC62E6-E0D4-436D-A2F3-441F8BA37DE7}" srcOrd="8" destOrd="0" presId="urn:microsoft.com/office/officeart/2008/layout/LinedList"/>
    <dgm:cxn modelId="{F8BD7DED-52BC-4CFE-8635-2359187F0541}" type="presParOf" srcId="{40258626-B6EA-4D41-B6F0-EA50CCBD6853}" destId="{29069A1C-3552-4AE1-8FE5-3A38685848C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6C0B52A-153B-4A09-8DFC-FA0536A4DED7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8160DB1-CF81-49BB-8E06-1F90F1C44EA0}">
      <dgm:prSet/>
      <dgm:spPr/>
      <dgm:t>
        <a:bodyPr/>
        <a:lstStyle/>
        <a:p>
          <a:pPr rtl="0"/>
          <a:r>
            <a:rPr lang="it-IT" dirty="0" smtClean="0"/>
            <a:t>Consente la gestione automatizzata e centralizzata delle procedure per l’assegnazione delle agevolazioni fiscali per il carburante agricolo:</a:t>
          </a:r>
          <a:endParaRPr lang="it-IT" dirty="0"/>
        </a:p>
      </dgm:t>
    </dgm:pt>
    <dgm:pt modelId="{BA700BA0-B096-4A66-A975-D53CC83D862F}" type="parTrans" cxnId="{70EA5D94-C36A-49BF-BA99-05FB17097F39}">
      <dgm:prSet/>
      <dgm:spPr/>
      <dgm:t>
        <a:bodyPr/>
        <a:lstStyle/>
        <a:p>
          <a:endParaRPr lang="it-IT"/>
        </a:p>
      </dgm:t>
    </dgm:pt>
    <dgm:pt modelId="{A1A52B10-3B6E-4F24-B2CE-7967E9D43F5F}" type="sibTrans" cxnId="{70EA5D94-C36A-49BF-BA99-05FB17097F39}">
      <dgm:prSet/>
      <dgm:spPr/>
      <dgm:t>
        <a:bodyPr/>
        <a:lstStyle/>
        <a:p>
          <a:endParaRPr lang="it-IT"/>
        </a:p>
      </dgm:t>
    </dgm:pt>
    <dgm:pt modelId="{9D9E39C0-73EB-43B9-8284-032B9E58E994}">
      <dgm:prSet/>
      <dgm:spPr/>
      <dgm:t>
        <a:bodyPr/>
        <a:lstStyle/>
        <a:p>
          <a:pPr rtl="0"/>
          <a:r>
            <a:rPr lang="it-IT" smtClean="0"/>
            <a:t>Gestione pratiche</a:t>
          </a:r>
          <a:endParaRPr lang="it-IT"/>
        </a:p>
      </dgm:t>
    </dgm:pt>
    <dgm:pt modelId="{846270A0-9F5C-4B8E-8623-66E8FBB8456E}" type="parTrans" cxnId="{E44C4BF7-1120-42A0-976A-CF0A040D433E}">
      <dgm:prSet/>
      <dgm:spPr/>
      <dgm:t>
        <a:bodyPr/>
        <a:lstStyle/>
        <a:p>
          <a:endParaRPr lang="it-IT"/>
        </a:p>
      </dgm:t>
    </dgm:pt>
    <dgm:pt modelId="{0231110D-6128-4B4D-8E40-D96F640FDD28}" type="sibTrans" cxnId="{E44C4BF7-1120-42A0-976A-CF0A040D433E}">
      <dgm:prSet/>
      <dgm:spPr/>
      <dgm:t>
        <a:bodyPr/>
        <a:lstStyle/>
        <a:p>
          <a:endParaRPr lang="it-IT"/>
        </a:p>
      </dgm:t>
    </dgm:pt>
    <dgm:pt modelId="{3E556F1F-FA48-49AA-8F21-9D0C24003DEB}">
      <dgm:prSet/>
      <dgm:spPr/>
      <dgm:t>
        <a:bodyPr/>
        <a:lstStyle/>
        <a:p>
          <a:pPr rtl="0"/>
          <a:r>
            <a:rPr lang="it-IT" smtClean="0"/>
            <a:t>Statistiche e report</a:t>
          </a:r>
          <a:endParaRPr lang="it-IT"/>
        </a:p>
      </dgm:t>
    </dgm:pt>
    <dgm:pt modelId="{3315C143-065D-4304-8B58-9B6057423AC5}" type="parTrans" cxnId="{994A4E6B-59F4-4151-A1BE-9C69A262D78E}">
      <dgm:prSet/>
      <dgm:spPr/>
      <dgm:t>
        <a:bodyPr/>
        <a:lstStyle/>
        <a:p>
          <a:endParaRPr lang="it-IT"/>
        </a:p>
      </dgm:t>
    </dgm:pt>
    <dgm:pt modelId="{AD1D9144-64A8-4650-A0BE-644C39634C21}" type="sibTrans" cxnId="{994A4E6B-59F4-4151-A1BE-9C69A262D78E}">
      <dgm:prSet/>
      <dgm:spPr/>
      <dgm:t>
        <a:bodyPr/>
        <a:lstStyle/>
        <a:p>
          <a:endParaRPr lang="it-IT"/>
        </a:p>
      </dgm:t>
    </dgm:pt>
    <dgm:pt modelId="{F69F19E2-5555-47D1-8D9C-B9AFFB338342}">
      <dgm:prSet/>
      <dgm:spPr/>
      <dgm:t>
        <a:bodyPr/>
        <a:lstStyle/>
        <a:p>
          <a:pPr rtl="0"/>
          <a:r>
            <a:rPr lang="it-IT" smtClean="0"/>
            <a:t>Comunicazioni agli utenti</a:t>
          </a:r>
          <a:endParaRPr lang="it-IT"/>
        </a:p>
      </dgm:t>
    </dgm:pt>
    <dgm:pt modelId="{3C020C9E-3279-409E-A155-53C8EAA9E94A}" type="parTrans" cxnId="{420A1FD4-46E0-42E0-AEF8-12999DB4A389}">
      <dgm:prSet/>
      <dgm:spPr/>
      <dgm:t>
        <a:bodyPr/>
        <a:lstStyle/>
        <a:p>
          <a:endParaRPr lang="it-IT"/>
        </a:p>
      </dgm:t>
    </dgm:pt>
    <dgm:pt modelId="{6A524589-63C6-4374-9F12-7424F6EED78B}" type="sibTrans" cxnId="{420A1FD4-46E0-42E0-AEF8-12999DB4A389}">
      <dgm:prSet/>
      <dgm:spPr/>
      <dgm:t>
        <a:bodyPr/>
        <a:lstStyle/>
        <a:p>
          <a:endParaRPr lang="it-IT"/>
        </a:p>
      </dgm:t>
    </dgm:pt>
    <dgm:pt modelId="{E3AAD98E-66AF-4631-9EF9-D66929AE23C9}">
      <dgm:prSet/>
      <dgm:spPr/>
      <dgm:t>
        <a:bodyPr/>
        <a:lstStyle/>
        <a:p>
          <a:pPr rtl="0"/>
          <a:r>
            <a:rPr lang="it-IT" smtClean="0"/>
            <a:t>Gestione controlli campione</a:t>
          </a:r>
          <a:endParaRPr lang="it-IT"/>
        </a:p>
      </dgm:t>
    </dgm:pt>
    <dgm:pt modelId="{39D33A9E-B221-4F83-BF7A-EDF928DB32D5}" type="parTrans" cxnId="{3E7BD168-614C-4858-B0A1-386278722B16}">
      <dgm:prSet/>
      <dgm:spPr/>
      <dgm:t>
        <a:bodyPr/>
        <a:lstStyle/>
        <a:p>
          <a:endParaRPr lang="it-IT"/>
        </a:p>
      </dgm:t>
    </dgm:pt>
    <dgm:pt modelId="{C64C873E-1AE8-442E-9DCC-E2E43821AFE7}" type="sibTrans" cxnId="{3E7BD168-614C-4858-B0A1-386278722B16}">
      <dgm:prSet/>
      <dgm:spPr/>
      <dgm:t>
        <a:bodyPr/>
        <a:lstStyle/>
        <a:p>
          <a:endParaRPr lang="it-IT"/>
        </a:p>
      </dgm:t>
    </dgm:pt>
    <dgm:pt modelId="{62B047AE-019B-48F3-9694-7333732CB31C}">
      <dgm:prSet/>
      <dgm:spPr/>
      <dgm:t>
        <a:bodyPr/>
        <a:lstStyle/>
        <a:p>
          <a:pPr rtl="0"/>
          <a:r>
            <a:rPr lang="it-IT" smtClean="0"/>
            <a:t>Gestione storico assegnazione</a:t>
          </a:r>
          <a:endParaRPr lang="it-IT"/>
        </a:p>
      </dgm:t>
    </dgm:pt>
    <dgm:pt modelId="{6DD6A71C-4B4E-401A-AF7A-14CE307565F6}" type="parTrans" cxnId="{27FA2E3A-58CD-43CE-87C6-32781F3F525E}">
      <dgm:prSet/>
      <dgm:spPr/>
      <dgm:t>
        <a:bodyPr/>
        <a:lstStyle/>
        <a:p>
          <a:endParaRPr lang="it-IT"/>
        </a:p>
      </dgm:t>
    </dgm:pt>
    <dgm:pt modelId="{50635603-F4B3-40ED-9683-91D2CA059B9F}" type="sibTrans" cxnId="{27FA2E3A-58CD-43CE-87C6-32781F3F525E}">
      <dgm:prSet/>
      <dgm:spPr/>
      <dgm:t>
        <a:bodyPr/>
        <a:lstStyle/>
        <a:p>
          <a:endParaRPr lang="it-IT"/>
        </a:p>
      </dgm:t>
    </dgm:pt>
    <dgm:pt modelId="{FA946A34-373F-4518-B71B-5A7B01CF10B5}" type="pres">
      <dgm:prSet presAssocID="{76C0B52A-153B-4A09-8DFC-FA0536A4DE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DA56F64-5ECF-4FE6-A686-CA3993CB7322}" type="pres">
      <dgm:prSet presAssocID="{58160DB1-CF81-49BB-8E06-1F90F1C44EA0}" presName="composite" presStyleCnt="0"/>
      <dgm:spPr/>
    </dgm:pt>
    <dgm:pt modelId="{F0184EDF-C902-4563-BF45-D4C40F5D601D}" type="pres">
      <dgm:prSet presAssocID="{58160DB1-CF81-49BB-8E06-1F90F1C44EA0}" presName="ParentText" presStyleLbl="node1" presStyleIdx="0" presStyleCnt="1" custScaleX="1537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FB11F2-C6E7-4C2D-8913-50C15811F675}" type="pres">
      <dgm:prSet presAssocID="{58160DB1-CF81-49BB-8E06-1F90F1C44EA0}" presName="Image" presStyleLbl="bgImgPlace1" presStyleIdx="0" presStyleCnt="1" custScaleX="1558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BF7D99-0FC9-499B-919D-44E83A6E05E3}" type="pres">
      <dgm:prSet presAssocID="{58160DB1-CF81-49BB-8E06-1F90F1C44EA0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E91347-A487-43CE-BC19-DF362843A1FD}" type="presOf" srcId="{3E556F1F-FA48-49AA-8F21-9D0C24003DEB}" destId="{F5BF7D99-0FC9-499B-919D-44E83A6E05E3}" srcOrd="0" destOrd="1" presId="urn:microsoft.com/office/officeart/2008/layout/TitledPictureBlocks"/>
    <dgm:cxn modelId="{70EA5D94-C36A-49BF-BA99-05FB17097F39}" srcId="{76C0B52A-153B-4A09-8DFC-FA0536A4DED7}" destId="{58160DB1-CF81-49BB-8E06-1F90F1C44EA0}" srcOrd="0" destOrd="0" parTransId="{BA700BA0-B096-4A66-A975-D53CC83D862F}" sibTransId="{A1A52B10-3B6E-4F24-B2CE-7967E9D43F5F}"/>
    <dgm:cxn modelId="{6363A519-1F4A-4456-9740-4890FD13BF22}" type="presOf" srcId="{58160DB1-CF81-49BB-8E06-1F90F1C44EA0}" destId="{F0184EDF-C902-4563-BF45-D4C40F5D601D}" srcOrd="0" destOrd="0" presId="urn:microsoft.com/office/officeart/2008/layout/TitledPictureBlocks"/>
    <dgm:cxn modelId="{9A17E427-D3EB-4C49-B8CF-1FD07ABAA2DE}" type="presOf" srcId="{76C0B52A-153B-4A09-8DFC-FA0536A4DED7}" destId="{FA946A34-373F-4518-B71B-5A7B01CF10B5}" srcOrd="0" destOrd="0" presId="urn:microsoft.com/office/officeart/2008/layout/TitledPictureBlocks"/>
    <dgm:cxn modelId="{420A1FD4-46E0-42E0-AEF8-12999DB4A389}" srcId="{58160DB1-CF81-49BB-8E06-1F90F1C44EA0}" destId="{F69F19E2-5555-47D1-8D9C-B9AFFB338342}" srcOrd="2" destOrd="0" parTransId="{3C020C9E-3279-409E-A155-53C8EAA9E94A}" sibTransId="{6A524589-63C6-4374-9F12-7424F6EED78B}"/>
    <dgm:cxn modelId="{12AFF2DF-E84D-4267-9AB6-240A6E983F90}" type="presOf" srcId="{F69F19E2-5555-47D1-8D9C-B9AFFB338342}" destId="{F5BF7D99-0FC9-499B-919D-44E83A6E05E3}" srcOrd="0" destOrd="2" presId="urn:microsoft.com/office/officeart/2008/layout/TitledPictureBlocks"/>
    <dgm:cxn modelId="{E97E6715-ABA3-45BA-8CA4-74859D221662}" type="presOf" srcId="{62B047AE-019B-48F3-9694-7333732CB31C}" destId="{F5BF7D99-0FC9-499B-919D-44E83A6E05E3}" srcOrd="0" destOrd="4" presId="urn:microsoft.com/office/officeart/2008/layout/TitledPictureBlocks"/>
    <dgm:cxn modelId="{87F6D4A5-D0E0-44A9-BEB6-BA90A757065A}" type="presOf" srcId="{E3AAD98E-66AF-4631-9EF9-D66929AE23C9}" destId="{F5BF7D99-0FC9-499B-919D-44E83A6E05E3}" srcOrd="0" destOrd="3" presId="urn:microsoft.com/office/officeart/2008/layout/TitledPictureBlocks"/>
    <dgm:cxn modelId="{3E7BD168-614C-4858-B0A1-386278722B16}" srcId="{58160DB1-CF81-49BB-8E06-1F90F1C44EA0}" destId="{E3AAD98E-66AF-4631-9EF9-D66929AE23C9}" srcOrd="3" destOrd="0" parTransId="{39D33A9E-B221-4F83-BF7A-EDF928DB32D5}" sibTransId="{C64C873E-1AE8-442E-9DCC-E2E43821AFE7}"/>
    <dgm:cxn modelId="{E44C4BF7-1120-42A0-976A-CF0A040D433E}" srcId="{58160DB1-CF81-49BB-8E06-1F90F1C44EA0}" destId="{9D9E39C0-73EB-43B9-8284-032B9E58E994}" srcOrd="0" destOrd="0" parTransId="{846270A0-9F5C-4B8E-8623-66E8FBB8456E}" sibTransId="{0231110D-6128-4B4D-8E40-D96F640FDD28}"/>
    <dgm:cxn modelId="{27FA2E3A-58CD-43CE-87C6-32781F3F525E}" srcId="{58160DB1-CF81-49BB-8E06-1F90F1C44EA0}" destId="{62B047AE-019B-48F3-9694-7333732CB31C}" srcOrd="4" destOrd="0" parTransId="{6DD6A71C-4B4E-401A-AF7A-14CE307565F6}" sibTransId="{50635603-F4B3-40ED-9683-91D2CA059B9F}"/>
    <dgm:cxn modelId="{994A4E6B-59F4-4151-A1BE-9C69A262D78E}" srcId="{58160DB1-CF81-49BB-8E06-1F90F1C44EA0}" destId="{3E556F1F-FA48-49AA-8F21-9D0C24003DEB}" srcOrd="1" destOrd="0" parTransId="{3315C143-065D-4304-8B58-9B6057423AC5}" sibTransId="{AD1D9144-64A8-4650-A0BE-644C39634C21}"/>
    <dgm:cxn modelId="{D9A28920-810A-47CE-85F1-A705FD26345D}" type="presOf" srcId="{9D9E39C0-73EB-43B9-8284-032B9E58E994}" destId="{F5BF7D99-0FC9-499B-919D-44E83A6E05E3}" srcOrd="0" destOrd="0" presId="urn:microsoft.com/office/officeart/2008/layout/TitledPictureBlocks"/>
    <dgm:cxn modelId="{49472DFB-28CC-414B-ADA5-6DCF040277C4}" type="presParOf" srcId="{FA946A34-373F-4518-B71B-5A7B01CF10B5}" destId="{EDA56F64-5ECF-4FE6-A686-CA3993CB7322}" srcOrd="0" destOrd="0" presId="urn:microsoft.com/office/officeart/2008/layout/TitledPictureBlocks"/>
    <dgm:cxn modelId="{797C5C72-BF24-4A48-8017-111F1773ADCB}" type="presParOf" srcId="{EDA56F64-5ECF-4FE6-A686-CA3993CB7322}" destId="{F0184EDF-C902-4563-BF45-D4C40F5D601D}" srcOrd="0" destOrd="0" presId="urn:microsoft.com/office/officeart/2008/layout/TitledPictureBlocks"/>
    <dgm:cxn modelId="{F3DE92F1-FFBF-44FC-98D7-B21E4BA1DFE4}" type="presParOf" srcId="{EDA56F64-5ECF-4FE6-A686-CA3993CB7322}" destId="{27FB11F2-C6E7-4C2D-8913-50C15811F675}" srcOrd="1" destOrd="0" presId="urn:microsoft.com/office/officeart/2008/layout/TitledPictureBlocks"/>
    <dgm:cxn modelId="{2A821152-583D-433B-8998-A2FC0D4EEB7C}" type="presParOf" srcId="{EDA56F64-5ECF-4FE6-A686-CA3993CB7322}" destId="{F5BF7D99-0FC9-499B-919D-44E83A6E05E3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CEE50C-678E-4AD1-B62B-0B760D927F75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D71F53D2-48EA-4B97-964F-302DD476002A}">
      <dgm:prSet/>
      <dgm:spPr/>
      <dgm:t>
        <a:bodyPr/>
        <a:lstStyle/>
        <a:p>
          <a:pPr rtl="0"/>
          <a:r>
            <a:rPr lang="it-IT" baseline="0" dirty="0" smtClean="0"/>
            <a:t>Gli assegnatari UMA, da </a:t>
          </a:r>
          <a:r>
            <a:rPr lang="it-IT" b="1" baseline="0" dirty="0" smtClean="0"/>
            <a:t>portale</a:t>
          </a:r>
          <a:r>
            <a:rPr lang="it-IT" baseline="0" dirty="0" smtClean="0"/>
            <a:t> oppure mediante </a:t>
          </a:r>
          <a:r>
            <a:rPr lang="it-IT" b="1" baseline="0" dirty="0" err="1" smtClean="0"/>
            <a:t>App</a:t>
          </a:r>
          <a:r>
            <a:rPr lang="it-IT" b="1" baseline="0" dirty="0" smtClean="0"/>
            <a:t> mobile</a:t>
          </a:r>
          <a:r>
            <a:rPr lang="it-IT" baseline="0" dirty="0" smtClean="0"/>
            <a:t>, immettendo le credenziali, potranno:</a:t>
          </a:r>
          <a:endParaRPr lang="it-IT" dirty="0"/>
        </a:p>
      </dgm:t>
    </dgm:pt>
    <dgm:pt modelId="{2967940F-DB2E-4E8B-B98A-526FA70C6327}" type="parTrans" cxnId="{7034BDDF-6C53-4990-8C57-C213F52DD5DC}">
      <dgm:prSet/>
      <dgm:spPr/>
      <dgm:t>
        <a:bodyPr/>
        <a:lstStyle/>
        <a:p>
          <a:endParaRPr lang="it-IT"/>
        </a:p>
      </dgm:t>
    </dgm:pt>
    <dgm:pt modelId="{118332A4-E26E-417A-8DFD-E28C8598F4D6}" type="sibTrans" cxnId="{7034BDDF-6C53-4990-8C57-C213F52DD5DC}">
      <dgm:prSet/>
      <dgm:spPr/>
      <dgm:t>
        <a:bodyPr/>
        <a:lstStyle/>
        <a:p>
          <a:endParaRPr lang="it-IT"/>
        </a:p>
      </dgm:t>
    </dgm:pt>
    <dgm:pt modelId="{7131D273-CB69-4BAF-8F4F-4B2F72DCBDBC}">
      <dgm:prSet/>
      <dgm:spPr/>
      <dgm:t>
        <a:bodyPr/>
        <a:lstStyle/>
        <a:p>
          <a:pPr rtl="0"/>
          <a:r>
            <a:rPr lang="it-IT" baseline="0" dirty="0" smtClean="0"/>
            <a:t>Compilare la domanda di assegnazione (solo da portale)</a:t>
          </a:r>
          <a:endParaRPr lang="it-IT" dirty="0"/>
        </a:p>
      </dgm:t>
    </dgm:pt>
    <dgm:pt modelId="{E54AF2AB-B8C0-485F-8756-3C4CB5CA95C7}" type="parTrans" cxnId="{3512432C-CCF0-4E9A-A0A3-20FD2A857F5D}">
      <dgm:prSet/>
      <dgm:spPr/>
      <dgm:t>
        <a:bodyPr/>
        <a:lstStyle/>
        <a:p>
          <a:endParaRPr lang="it-IT"/>
        </a:p>
      </dgm:t>
    </dgm:pt>
    <dgm:pt modelId="{31808A7D-2B8F-404F-B11B-B55980544114}" type="sibTrans" cxnId="{3512432C-CCF0-4E9A-A0A3-20FD2A857F5D}">
      <dgm:prSet/>
      <dgm:spPr/>
      <dgm:t>
        <a:bodyPr/>
        <a:lstStyle/>
        <a:p>
          <a:endParaRPr lang="it-IT"/>
        </a:p>
      </dgm:t>
    </dgm:pt>
    <dgm:pt modelId="{3887CB04-603A-42D4-86DE-269A4E49A7DF}">
      <dgm:prSet/>
      <dgm:spPr/>
      <dgm:t>
        <a:bodyPr/>
        <a:lstStyle/>
        <a:p>
          <a:pPr rtl="0"/>
          <a:r>
            <a:rPr lang="it-IT" baseline="0" dirty="0" smtClean="0"/>
            <a:t>Ordinare e validare un ordine di carburante</a:t>
          </a:r>
          <a:endParaRPr lang="it-IT" dirty="0"/>
        </a:p>
      </dgm:t>
    </dgm:pt>
    <dgm:pt modelId="{8E8B813A-9533-4655-8FDE-626B66EFFD5D}" type="parTrans" cxnId="{F04D00CC-3613-43BD-8750-AA153F0DB456}">
      <dgm:prSet/>
      <dgm:spPr/>
      <dgm:t>
        <a:bodyPr/>
        <a:lstStyle/>
        <a:p>
          <a:endParaRPr lang="it-IT"/>
        </a:p>
      </dgm:t>
    </dgm:pt>
    <dgm:pt modelId="{81183749-09EE-4A4B-A4C2-8324FC9CC03A}" type="sibTrans" cxnId="{F04D00CC-3613-43BD-8750-AA153F0DB456}">
      <dgm:prSet/>
      <dgm:spPr/>
      <dgm:t>
        <a:bodyPr/>
        <a:lstStyle/>
        <a:p>
          <a:endParaRPr lang="it-IT"/>
        </a:p>
      </dgm:t>
    </dgm:pt>
    <dgm:pt modelId="{7815C8E3-F0EB-4068-90FF-DD70D9178EAC}">
      <dgm:prSet/>
      <dgm:spPr/>
      <dgm:t>
        <a:bodyPr/>
        <a:lstStyle/>
        <a:p>
          <a:pPr rtl="0"/>
          <a:r>
            <a:rPr lang="it-IT" baseline="0" smtClean="0"/>
            <a:t>Monitorare quantitativi assegnati ed i prelievi</a:t>
          </a:r>
          <a:endParaRPr lang="it-IT"/>
        </a:p>
      </dgm:t>
    </dgm:pt>
    <dgm:pt modelId="{C0A9CCDB-D60B-4D31-A341-B4E22317CBBC}" type="parTrans" cxnId="{3CE89BE6-71AD-4AE8-9E7D-DB7AA49E3C34}">
      <dgm:prSet/>
      <dgm:spPr/>
      <dgm:t>
        <a:bodyPr/>
        <a:lstStyle/>
        <a:p>
          <a:endParaRPr lang="it-IT"/>
        </a:p>
      </dgm:t>
    </dgm:pt>
    <dgm:pt modelId="{1F595CF8-3522-45A2-B5EB-65712A28D429}" type="sibTrans" cxnId="{3CE89BE6-71AD-4AE8-9E7D-DB7AA49E3C34}">
      <dgm:prSet/>
      <dgm:spPr/>
      <dgm:t>
        <a:bodyPr/>
        <a:lstStyle/>
        <a:p>
          <a:endParaRPr lang="it-IT"/>
        </a:p>
      </dgm:t>
    </dgm:pt>
    <dgm:pt modelId="{96C88277-9120-4B7A-8549-FF6DB1F027AD}" type="pres">
      <dgm:prSet presAssocID="{3BCEE50C-678E-4AD1-B62B-0B760D927F7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04514B-6AB4-4E93-9674-8A1266F20353}" type="pres">
      <dgm:prSet presAssocID="{D71F53D2-48EA-4B97-964F-302DD476002A}" presName="comp" presStyleCnt="0"/>
      <dgm:spPr/>
    </dgm:pt>
    <dgm:pt modelId="{1A34A08D-B6FC-449B-8619-2556F95B1BCE}" type="pres">
      <dgm:prSet presAssocID="{D71F53D2-48EA-4B97-964F-302DD476002A}" presName="box" presStyleLbl="node1" presStyleIdx="0" presStyleCnt="1"/>
      <dgm:spPr/>
      <dgm:t>
        <a:bodyPr/>
        <a:lstStyle/>
        <a:p>
          <a:endParaRPr lang="it-IT"/>
        </a:p>
      </dgm:t>
    </dgm:pt>
    <dgm:pt modelId="{3386D100-2800-4D18-A722-AD1BDEFA2CB1}" type="pres">
      <dgm:prSet presAssocID="{D71F53D2-48EA-4B97-964F-302DD476002A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0EA2EE-4F11-411E-B90C-9CB669998515}" type="pres">
      <dgm:prSet presAssocID="{D71F53D2-48EA-4B97-964F-302DD476002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CDE91E1-02DD-4816-BC92-71CD2B68EB6A}" type="presOf" srcId="{7131D273-CB69-4BAF-8F4F-4B2F72DCBDBC}" destId="{1A34A08D-B6FC-449B-8619-2556F95B1BCE}" srcOrd="0" destOrd="1" presId="urn:microsoft.com/office/officeart/2005/8/layout/vList4"/>
    <dgm:cxn modelId="{853AC673-7711-44C7-A7BB-8927D94C7488}" type="presOf" srcId="{3887CB04-603A-42D4-86DE-269A4E49A7DF}" destId="{800EA2EE-4F11-411E-B90C-9CB669998515}" srcOrd="1" destOrd="2" presId="urn:microsoft.com/office/officeart/2005/8/layout/vList4"/>
    <dgm:cxn modelId="{8D09C854-84D9-4A6A-95EF-E1AD508F3102}" type="presOf" srcId="{3BCEE50C-678E-4AD1-B62B-0B760D927F75}" destId="{96C88277-9120-4B7A-8549-FF6DB1F027AD}" srcOrd="0" destOrd="0" presId="urn:microsoft.com/office/officeart/2005/8/layout/vList4"/>
    <dgm:cxn modelId="{F04D00CC-3613-43BD-8750-AA153F0DB456}" srcId="{D71F53D2-48EA-4B97-964F-302DD476002A}" destId="{3887CB04-603A-42D4-86DE-269A4E49A7DF}" srcOrd="1" destOrd="0" parTransId="{8E8B813A-9533-4655-8FDE-626B66EFFD5D}" sibTransId="{81183749-09EE-4A4B-A4C2-8324FC9CC03A}"/>
    <dgm:cxn modelId="{F15EA6DF-3B60-43FE-BEE7-F040124D4B48}" type="presOf" srcId="{3887CB04-603A-42D4-86DE-269A4E49A7DF}" destId="{1A34A08D-B6FC-449B-8619-2556F95B1BCE}" srcOrd="0" destOrd="2" presId="urn:microsoft.com/office/officeart/2005/8/layout/vList4"/>
    <dgm:cxn modelId="{7034BDDF-6C53-4990-8C57-C213F52DD5DC}" srcId="{3BCEE50C-678E-4AD1-B62B-0B760D927F75}" destId="{D71F53D2-48EA-4B97-964F-302DD476002A}" srcOrd="0" destOrd="0" parTransId="{2967940F-DB2E-4E8B-B98A-526FA70C6327}" sibTransId="{118332A4-E26E-417A-8DFD-E28C8598F4D6}"/>
    <dgm:cxn modelId="{FF18A539-5A86-4A7E-A418-FC4F44492EC8}" type="presOf" srcId="{7815C8E3-F0EB-4068-90FF-DD70D9178EAC}" destId="{1A34A08D-B6FC-449B-8619-2556F95B1BCE}" srcOrd="0" destOrd="3" presId="urn:microsoft.com/office/officeart/2005/8/layout/vList4"/>
    <dgm:cxn modelId="{65FFD9F5-CF1C-4504-B620-673B0F88C2D8}" type="presOf" srcId="{D71F53D2-48EA-4B97-964F-302DD476002A}" destId="{800EA2EE-4F11-411E-B90C-9CB669998515}" srcOrd="1" destOrd="0" presId="urn:microsoft.com/office/officeart/2005/8/layout/vList4"/>
    <dgm:cxn modelId="{3CE89BE6-71AD-4AE8-9E7D-DB7AA49E3C34}" srcId="{D71F53D2-48EA-4B97-964F-302DD476002A}" destId="{7815C8E3-F0EB-4068-90FF-DD70D9178EAC}" srcOrd="2" destOrd="0" parTransId="{C0A9CCDB-D60B-4D31-A341-B4E22317CBBC}" sibTransId="{1F595CF8-3522-45A2-B5EB-65712A28D429}"/>
    <dgm:cxn modelId="{6452DF53-572A-49B3-8866-BEDFBCCD70A2}" type="presOf" srcId="{7131D273-CB69-4BAF-8F4F-4B2F72DCBDBC}" destId="{800EA2EE-4F11-411E-B90C-9CB669998515}" srcOrd="1" destOrd="1" presId="urn:microsoft.com/office/officeart/2005/8/layout/vList4"/>
    <dgm:cxn modelId="{DC571265-32E0-4D8E-9ED1-B9A489068C60}" type="presOf" srcId="{D71F53D2-48EA-4B97-964F-302DD476002A}" destId="{1A34A08D-B6FC-449B-8619-2556F95B1BCE}" srcOrd="0" destOrd="0" presId="urn:microsoft.com/office/officeart/2005/8/layout/vList4"/>
    <dgm:cxn modelId="{3512432C-CCF0-4E9A-A0A3-20FD2A857F5D}" srcId="{D71F53D2-48EA-4B97-964F-302DD476002A}" destId="{7131D273-CB69-4BAF-8F4F-4B2F72DCBDBC}" srcOrd="0" destOrd="0" parTransId="{E54AF2AB-B8C0-485F-8756-3C4CB5CA95C7}" sibTransId="{31808A7D-2B8F-404F-B11B-B55980544114}"/>
    <dgm:cxn modelId="{4DC229D3-411E-4B91-ACC0-E83CC84F3A3A}" type="presOf" srcId="{7815C8E3-F0EB-4068-90FF-DD70D9178EAC}" destId="{800EA2EE-4F11-411E-B90C-9CB669998515}" srcOrd="1" destOrd="3" presId="urn:microsoft.com/office/officeart/2005/8/layout/vList4"/>
    <dgm:cxn modelId="{EC8F7E34-3A8B-4D97-90CE-3F2061BDA216}" type="presParOf" srcId="{96C88277-9120-4B7A-8549-FF6DB1F027AD}" destId="{1A04514B-6AB4-4E93-9674-8A1266F20353}" srcOrd="0" destOrd="0" presId="urn:microsoft.com/office/officeart/2005/8/layout/vList4"/>
    <dgm:cxn modelId="{4B352E4A-F4AC-4369-90E1-B9DF9C8D1557}" type="presParOf" srcId="{1A04514B-6AB4-4E93-9674-8A1266F20353}" destId="{1A34A08D-B6FC-449B-8619-2556F95B1BCE}" srcOrd="0" destOrd="0" presId="urn:microsoft.com/office/officeart/2005/8/layout/vList4"/>
    <dgm:cxn modelId="{EEF6938F-16C9-46DF-ADA4-172AC3684C4C}" type="presParOf" srcId="{1A04514B-6AB4-4E93-9674-8A1266F20353}" destId="{3386D100-2800-4D18-A722-AD1BDEFA2CB1}" srcOrd="1" destOrd="0" presId="urn:microsoft.com/office/officeart/2005/8/layout/vList4"/>
    <dgm:cxn modelId="{3CF3B957-CA57-46DE-A9C1-96F6FD1D5E91}" type="presParOf" srcId="{1A04514B-6AB4-4E93-9674-8A1266F20353}" destId="{800EA2EE-4F11-411E-B90C-9CB6699985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BCE4B-A9B1-478C-BD75-813B9B3E439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57E94A0B-1791-47FD-8D8B-AF018479E253}">
      <dgm:prSet/>
      <dgm:spPr/>
      <dgm:t>
        <a:bodyPr/>
        <a:lstStyle/>
        <a:p>
          <a:pPr algn="l" rtl="0"/>
          <a:r>
            <a:rPr lang="it-IT" dirty="0" smtClean="0"/>
            <a:t>Costituisce lo strumento mediante il quale l’ARCEA </a:t>
          </a:r>
          <a:r>
            <a:rPr lang="it-IT" b="1" dirty="0" smtClean="0"/>
            <a:t>illustra ai cittadini e a tutti gli altri stakeholder, interni ed esterni, i risultati ottenuti</a:t>
          </a:r>
          <a:r>
            <a:rPr lang="it-IT" dirty="0" smtClean="0"/>
            <a:t> nel corso dell’anno 2016, concludendo in tal modo il ciclo di gestione della performance </a:t>
          </a:r>
          <a:endParaRPr lang="it-IT" dirty="0"/>
        </a:p>
      </dgm:t>
    </dgm:pt>
    <dgm:pt modelId="{6DBFA30B-1452-4749-ADF3-6B5010562534}" type="parTrans" cxnId="{5CA19D49-AC4A-41A5-9CD3-6296187B0665}">
      <dgm:prSet/>
      <dgm:spPr/>
      <dgm:t>
        <a:bodyPr/>
        <a:lstStyle/>
        <a:p>
          <a:endParaRPr lang="it-IT"/>
        </a:p>
      </dgm:t>
    </dgm:pt>
    <dgm:pt modelId="{51E87CDD-4215-4570-B820-361DC24FE1DE}" type="sibTrans" cxnId="{5CA19D49-AC4A-41A5-9CD3-6296187B0665}">
      <dgm:prSet/>
      <dgm:spPr/>
      <dgm:t>
        <a:bodyPr/>
        <a:lstStyle/>
        <a:p>
          <a:endParaRPr lang="it-IT"/>
        </a:p>
      </dgm:t>
    </dgm:pt>
    <dgm:pt modelId="{49D48A6C-7528-4DC6-A9D1-FA374FF5203A}">
      <dgm:prSet/>
      <dgm:spPr/>
      <dgm:t>
        <a:bodyPr/>
        <a:lstStyle/>
        <a:p>
          <a:pPr algn="l" rtl="0"/>
          <a:r>
            <a:rPr lang="it-IT" dirty="0" smtClean="0"/>
            <a:t>Evidenzia </a:t>
          </a:r>
          <a:r>
            <a:rPr lang="it-IT" b="1" dirty="0" smtClean="0"/>
            <a:t>a consuntivo </a:t>
          </a:r>
          <a:r>
            <a:rPr lang="it-IT" dirty="0" smtClean="0"/>
            <a:t>i risultati organizzativi e individuali raggiunti rispetto ai singoli </a:t>
          </a:r>
          <a:r>
            <a:rPr lang="it-IT" b="1" dirty="0" smtClean="0"/>
            <a:t>obiettivi programmati </a:t>
          </a:r>
          <a:r>
            <a:rPr lang="it-IT" dirty="0" smtClean="0"/>
            <a:t>e alle </a:t>
          </a:r>
          <a:r>
            <a:rPr lang="it-IT" b="1" dirty="0" smtClean="0"/>
            <a:t>risorse</a:t>
          </a:r>
          <a:r>
            <a:rPr lang="it-IT" dirty="0" smtClean="0"/>
            <a:t>, con rilevazione degli eventuali scostamenti registrati nel corso dell’anno, indicandone le cause e le relative misure correttive che saranno adottate</a:t>
          </a:r>
          <a:endParaRPr lang="it-IT" dirty="0"/>
        </a:p>
      </dgm:t>
    </dgm:pt>
    <dgm:pt modelId="{2C130AE3-3123-48D5-9A8A-B83F69A73F17}" type="parTrans" cxnId="{55789F99-0721-42C0-98B5-18B29EC23087}">
      <dgm:prSet/>
      <dgm:spPr/>
      <dgm:t>
        <a:bodyPr/>
        <a:lstStyle/>
        <a:p>
          <a:endParaRPr lang="it-IT"/>
        </a:p>
      </dgm:t>
    </dgm:pt>
    <dgm:pt modelId="{84A6DE98-5545-47C6-9DCF-7FD47CEB3705}" type="sibTrans" cxnId="{55789F99-0721-42C0-98B5-18B29EC23087}">
      <dgm:prSet/>
      <dgm:spPr/>
      <dgm:t>
        <a:bodyPr/>
        <a:lstStyle/>
        <a:p>
          <a:endParaRPr lang="it-IT"/>
        </a:p>
      </dgm:t>
    </dgm:pt>
    <dgm:pt modelId="{CA31F528-B1B0-4FC2-B60A-28E9D6F45383}" type="pres">
      <dgm:prSet presAssocID="{A23BCE4B-A9B1-478C-BD75-813B9B3E43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D968C2E-CD42-4C72-815D-1D2313F060D0}" type="pres">
      <dgm:prSet presAssocID="{57E94A0B-1791-47FD-8D8B-AF018479E2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06D89A-F5AE-4258-B03E-4A3D2CE7BA56}" type="pres">
      <dgm:prSet presAssocID="{51E87CDD-4215-4570-B820-361DC24FE1DE}" presName="spacer" presStyleCnt="0"/>
      <dgm:spPr/>
      <dgm:t>
        <a:bodyPr/>
        <a:lstStyle/>
        <a:p>
          <a:endParaRPr lang="it-IT"/>
        </a:p>
      </dgm:t>
    </dgm:pt>
    <dgm:pt modelId="{78EB38F5-DCEB-4F21-BFE6-8427F538726F}" type="pres">
      <dgm:prSet presAssocID="{49D48A6C-7528-4DC6-A9D1-FA374FF520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F2E0E7A-18FA-415E-8F0A-97F8B3E9048D}" type="presOf" srcId="{57E94A0B-1791-47FD-8D8B-AF018479E253}" destId="{0D968C2E-CD42-4C72-815D-1D2313F060D0}" srcOrd="0" destOrd="0" presId="urn:microsoft.com/office/officeart/2005/8/layout/vList2"/>
    <dgm:cxn modelId="{55789F99-0721-42C0-98B5-18B29EC23087}" srcId="{A23BCE4B-A9B1-478C-BD75-813B9B3E4394}" destId="{49D48A6C-7528-4DC6-A9D1-FA374FF5203A}" srcOrd="1" destOrd="0" parTransId="{2C130AE3-3123-48D5-9A8A-B83F69A73F17}" sibTransId="{84A6DE98-5545-47C6-9DCF-7FD47CEB3705}"/>
    <dgm:cxn modelId="{5CA19D49-AC4A-41A5-9CD3-6296187B0665}" srcId="{A23BCE4B-A9B1-478C-BD75-813B9B3E4394}" destId="{57E94A0B-1791-47FD-8D8B-AF018479E253}" srcOrd="0" destOrd="0" parTransId="{6DBFA30B-1452-4749-ADF3-6B5010562534}" sibTransId="{51E87CDD-4215-4570-B820-361DC24FE1DE}"/>
    <dgm:cxn modelId="{62EEDF6A-4329-4242-8C61-165859AD7E67}" type="presOf" srcId="{A23BCE4B-A9B1-478C-BD75-813B9B3E4394}" destId="{CA31F528-B1B0-4FC2-B60A-28E9D6F45383}" srcOrd="0" destOrd="0" presId="urn:microsoft.com/office/officeart/2005/8/layout/vList2"/>
    <dgm:cxn modelId="{0D031BA6-5E29-45B2-BEFF-D0B5D84246C3}" type="presOf" srcId="{49D48A6C-7528-4DC6-A9D1-FA374FF5203A}" destId="{78EB38F5-DCEB-4F21-BFE6-8427F538726F}" srcOrd="0" destOrd="0" presId="urn:microsoft.com/office/officeart/2005/8/layout/vList2"/>
    <dgm:cxn modelId="{FFBAB050-F281-46D6-9BDF-8BD5D35AF67E}" type="presParOf" srcId="{CA31F528-B1B0-4FC2-B60A-28E9D6F45383}" destId="{0D968C2E-CD42-4C72-815D-1D2313F060D0}" srcOrd="0" destOrd="0" presId="urn:microsoft.com/office/officeart/2005/8/layout/vList2"/>
    <dgm:cxn modelId="{DD303DAB-992F-4B71-9E2B-29AEAC8A335A}" type="presParOf" srcId="{CA31F528-B1B0-4FC2-B60A-28E9D6F45383}" destId="{2006D89A-F5AE-4258-B03E-4A3D2CE7BA56}" srcOrd="1" destOrd="0" presId="urn:microsoft.com/office/officeart/2005/8/layout/vList2"/>
    <dgm:cxn modelId="{F2AC52A2-629B-4CDF-B43B-877B8A1294CE}" type="presParOf" srcId="{CA31F528-B1B0-4FC2-B60A-28E9D6F45383}" destId="{78EB38F5-DCEB-4F21-BFE6-8427F53872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837EB9-0DCC-4C0C-9736-154B58BF730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DAB9C611-260C-4192-9AC2-046012AE8D62}">
      <dgm:prSet/>
      <dgm:spPr/>
      <dgm:t>
        <a:bodyPr/>
        <a:lstStyle/>
        <a:p>
          <a:pPr rtl="0"/>
          <a:r>
            <a:rPr lang="it-IT" baseline="0" smtClean="0"/>
            <a:t>Compilazione istanze sul web mediante una procedura guidata</a:t>
          </a:r>
          <a:endParaRPr lang="it-IT"/>
        </a:p>
      </dgm:t>
    </dgm:pt>
    <dgm:pt modelId="{B4AC9B65-6E67-4682-9AC7-E457B22ADAAA}" type="parTrans" cxnId="{D3C69D11-DCCA-4FDF-B68D-A368F5600AB4}">
      <dgm:prSet/>
      <dgm:spPr/>
      <dgm:t>
        <a:bodyPr/>
        <a:lstStyle/>
        <a:p>
          <a:endParaRPr lang="it-IT"/>
        </a:p>
      </dgm:t>
    </dgm:pt>
    <dgm:pt modelId="{E0104BA2-78D0-48E1-AB44-B8CEFFE7A087}" type="sibTrans" cxnId="{D3C69D11-DCCA-4FDF-B68D-A368F5600AB4}">
      <dgm:prSet/>
      <dgm:spPr/>
      <dgm:t>
        <a:bodyPr/>
        <a:lstStyle/>
        <a:p>
          <a:endParaRPr lang="it-IT"/>
        </a:p>
      </dgm:t>
    </dgm:pt>
    <dgm:pt modelId="{BD296D1D-AE81-4CB1-999B-D8A4BEC2D364}">
      <dgm:prSet/>
      <dgm:spPr/>
      <dgm:t>
        <a:bodyPr/>
        <a:lstStyle/>
        <a:p>
          <a:pPr rtl="0"/>
          <a:r>
            <a:rPr lang="it-IT" baseline="0" smtClean="0"/>
            <a:t>Calcolo automatico assegnazioni con algoritmo oggettivo, dimensionato su parametri normativi vigenti</a:t>
          </a:r>
          <a:endParaRPr lang="it-IT"/>
        </a:p>
      </dgm:t>
    </dgm:pt>
    <dgm:pt modelId="{1B4719AA-E233-49B8-B489-E6FC2A8CB63E}" type="parTrans" cxnId="{BBC6557D-92FF-45D0-9F1D-3E4216AE8BB7}">
      <dgm:prSet/>
      <dgm:spPr/>
      <dgm:t>
        <a:bodyPr/>
        <a:lstStyle/>
        <a:p>
          <a:endParaRPr lang="it-IT"/>
        </a:p>
      </dgm:t>
    </dgm:pt>
    <dgm:pt modelId="{AB2AD84C-991F-4E13-81F7-C6524984A8A8}" type="sibTrans" cxnId="{BBC6557D-92FF-45D0-9F1D-3E4216AE8BB7}">
      <dgm:prSet/>
      <dgm:spPr/>
      <dgm:t>
        <a:bodyPr/>
        <a:lstStyle/>
        <a:p>
          <a:endParaRPr lang="it-IT"/>
        </a:p>
      </dgm:t>
    </dgm:pt>
    <dgm:pt modelId="{C60EB424-FB3E-4BA3-8D27-AEAB5D3B8663}">
      <dgm:prSet/>
      <dgm:spPr/>
      <dgm:t>
        <a:bodyPr/>
        <a:lstStyle/>
        <a:p>
          <a:pPr rtl="0"/>
          <a:r>
            <a:rPr lang="it-IT" baseline="0" dirty="0" smtClean="0"/>
            <a:t>Invio Istanza Digitale e Validazione pratiche da Back office</a:t>
          </a:r>
          <a:endParaRPr lang="it-IT" dirty="0"/>
        </a:p>
      </dgm:t>
    </dgm:pt>
    <dgm:pt modelId="{3037D1A3-8F83-4192-B092-FE3C80ECF4A3}" type="parTrans" cxnId="{E7F822FE-9A65-4A8D-B692-CC4B27B4E4C7}">
      <dgm:prSet/>
      <dgm:spPr/>
      <dgm:t>
        <a:bodyPr/>
        <a:lstStyle/>
        <a:p>
          <a:endParaRPr lang="it-IT"/>
        </a:p>
      </dgm:t>
    </dgm:pt>
    <dgm:pt modelId="{A0D9EFF1-CDE8-498F-A553-92462776DC70}" type="sibTrans" cxnId="{E7F822FE-9A65-4A8D-B692-CC4B27B4E4C7}">
      <dgm:prSet/>
      <dgm:spPr/>
      <dgm:t>
        <a:bodyPr/>
        <a:lstStyle/>
        <a:p>
          <a:endParaRPr lang="it-IT"/>
        </a:p>
      </dgm:t>
    </dgm:pt>
    <dgm:pt modelId="{678F7574-2960-4ECC-B46D-8061BB8EEFF1}">
      <dgm:prSet/>
      <dgm:spPr/>
      <dgm:t>
        <a:bodyPr/>
        <a:lstStyle/>
        <a:p>
          <a:pPr rtl="0"/>
          <a:r>
            <a:rPr lang="it-IT" baseline="0" dirty="0" smtClean="0"/>
            <a:t>Emissione libretto di controllo digitale</a:t>
          </a:r>
          <a:endParaRPr lang="it-IT" dirty="0"/>
        </a:p>
      </dgm:t>
    </dgm:pt>
    <dgm:pt modelId="{61F3BAED-5144-4A20-AFA0-196FE1966573}" type="parTrans" cxnId="{F640FAFC-E040-4187-82C0-96D37399962B}">
      <dgm:prSet/>
      <dgm:spPr/>
      <dgm:t>
        <a:bodyPr/>
        <a:lstStyle/>
        <a:p>
          <a:endParaRPr lang="it-IT"/>
        </a:p>
      </dgm:t>
    </dgm:pt>
    <dgm:pt modelId="{397697DC-47B0-4FFD-BF62-1AA88B419E38}" type="sibTrans" cxnId="{F640FAFC-E040-4187-82C0-96D37399962B}">
      <dgm:prSet/>
      <dgm:spPr/>
      <dgm:t>
        <a:bodyPr/>
        <a:lstStyle/>
        <a:p>
          <a:endParaRPr lang="it-IT"/>
        </a:p>
      </dgm:t>
    </dgm:pt>
    <dgm:pt modelId="{7C8C1364-6B14-490F-A66E-BD9285ED0817}" type="pres">
      <dgm:prSet presAssocID="{EF837EB9-0DCC-4C0C-9736-154B58BF73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0AB4347-7E22-46A6-AD0D-81D5D92FB257}" type="pres">
      <dgm:prSet presAssocID="{DAB9C611-260C-4192-9AC2-046012AE8D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A39C6A-DA14-4A0C-88FB-88DF794EDB72}" type="pres">
      <dgm:prSet presAssocID="{E0104BA2-78D0-48E1-AB44-B8CEFFE7A087}" presName="spacer" presStyleCnt="0"/>
      <dgm:spPr/>
    </dgm:pt>
    <dgm:pt modelId="{B360256D-8B88-4221-BB9D-68E5A7ADD3BA}" type="pres">
      <dgm:prSet presAssocID="{BD296D1D-AE81-4CB1-999B-D8A4BEC2D36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7B0825-A0CA-4AF8-AB96-FC9CFB31CBB3}" type="pres">
      <dgm:prSet presAssocID="{AB2AD84C-991F-4E13-81F7-C6524984A8A8}" presName="spacer" presStyleCnt="0"/>
      <dgm:spPr/>
    </dgm:pt>
    <dgm:pt modelId="{3A1E72C9-7877-47BA-9812-BCE931513054}" type="pres">
      <dgm:prSet presAssocID="{C60EB424-FB3E-4BA3-8D27-AEAB5D3B86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0B1C33-0B6A-4325-9E07-17CD77ACE365}" type="pres">
      <dgm:prSet presAssocID="{A0D9EFF1-CDE8-498F-A553-92462776DC70}" presName="spacer" presStyleCnt="0"/>
      <dgm:spPr/>
    </dgm:pt>
    <dgm:pt modelId="{175576B7-E0BE-4944-BA8F-2FB4A74DC6D3}" type="pres">
      <dgm:prSet presAssocID="{678F7574-2960-4ECC-B46D-8061BB8EEF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F822FE-9A65-4A8D-B692-CC4B27B4E4C7}" srcId="{EF837EB9-0DCC-4C0C-9736-154B58BF730B}" destId="{C60EB424-FB3E-4BA3-8D27-AEAB5D3B8663}" srcOrd="2" destOrd="0" parTransId="{3037D1A3-8F83-4192-B092-FE3C80ECF4A3}" sibTransId="{A0D9EFF1-CDE8-498F-A553-92462776DC70}"/>
    <dgm:cxn modelId="{858D0FA1-8322-4CA1-8D3F-DAAE3F85B852}" type="presOf" srcId="{DAB9C611-260C-4192-9AC2-046012AE8D62}" destId="{D0AB4347-7E22-46A6-AD0D-81D5D92FB257}" srcOrd="0" destOrd="0" presId="urn:microsoft.com/office/officeart/2005/8/layout/vList2"/>
    <dgm:cxn modelId="{E555FF75-ACBB-4B79-948C-ECAD07851AF1}" type="presOf" srcId="{C60EB424-FB3E-4BA3-8D27-AEAB5D3B8663}" destId="{3A1E72C9-7877-47BA-9812-BCE931513054}" srcOrd="0" destOrd="0" presId="urn:microsoft.com/office/officeart/2005/8/layout/vList2"/>
    <dgm:cxn modelId="{BBC6557D-92FF-45D0-9F1D-3E4216AE8BB7}" srcId="{EF837EB9-0DCC-4C0C-9736-154B58BF730B}" destId="{BD296D1D-AE81-4CB1-999B-D8A4BEC2D364}" srcOrd="1" destOrd="0" parTransId="{1B4719AA-E233-49B8-B489-E6FC2A8CB63E}" sibTransId="{AB2AD84C-991F-4E13-81F7-C6524984A8A8}"/>
    <dgm:cxn modelId="{F640FAFC-E040-4187-82C0-96D37399962B}" srcId="{EF837EB9-0DCC-4C0C-9736-154B58BF730B}" destId="{678F7574-2960-4ECC-B46D-8061BB8EEFF1}" srcOrd="3" destOrd="0" parTransId="{61F3BAED-5144-4A20-AFA0-196FE1966573}" sibTransId="{397697DC-47B0-4FFD-BF62-1AA88B419E38}"/>
    <dgm:cxn modelId="{65EF0809-3813-4A69-8236-B74981A75855}" type="presOf" srcId="{678F7574-2960-4ECC-B46D-8061BB8EEFF1}" destId="{175576B7-E0BE-4944-BA8F-2FB4A74DC6D3}" srcOrd="0" destOrd="0" presId="urn:microsoft.com/office/officeart/2005/8/layout/vList2"/>
    <dgm:cxn modelId="{D3C69D11-DCCA-4FDF-B68D-A368F5600AB4}" srcId="{EF837EB9-0DCC-4C0C-9736-154B58BF730B}" destId="{DAB9C611-260C-4192-9AC2-046012AE8D62}" srcOrd="0" destOrd="0" parTransId="{B4AC9B65-6E67-4682-9AC7-E457B22ADAAA}" sibTransId="{E0104BA2-78D0-48E1-AB44-B8CEFFE7A087}"/>
    <dgm:cxn modelId="{8DBB42DF-A887-4271-A669-0EC484131B74}" type="presOf" srcId="{EF837EB9-0DCC-4C0C-9736-154B58BF730B}" destId="{7C8C1364-6B14-490F-A66E-BD9285ED0817}" srcOrd="0" destOrd="0" presId="urn:microsoft.com/office/officeart/2005/8/layout/vList2"/>
    <dgm:cxn modelId="{68D8F2C4-730D-4B53-87B7-675A27684CB9}" type="presOf" srcId="{BD296D1D-AE81-4CB1-999B-D8A4BEC2D364}" destId="{B360256D-8B88-4221-BB9D-68E5A7ADD3BA}" srcOrd="0" destOrd="0" presId="urn:microsoft.com/office/officeart/2005/8/layout/vList2"/>
    <dgm:cxn modelId="{E5F39D3C-D92B-485E-96E3-501BEC8483B1}" type="presParOf" srcId="{7C8C1364-6B14-490F-A66E-BD9285ED0817}" destId="{D0AB4347-7E22-46A6-AD0D-81D5D92FB257}" srcOrd="0" destOrd="0" presId="urn:microsoft.com/office/officeart/2005/8/layout/vList2"/>
    <dgm:cxn modelId="{5F2EC985-FE46-4D01-B088-E92AB284B2C7}" type="presParOf" srcId="{7C8C1364-6B14-490F-A66E-BD9285ED0817}" destId="{44A39C6A-DA14-4A0C-88FB-88DF794EDB72}" srcOrd="1" destOrd="0" presId="urn:microsoft.com/office/officeart/2005/8/layout/vList2"/>
    <dgm:cxn modelId="{80196D62-D7F8-4ED9-8181-6C3F3950CC21}" type="presParOf" srcId="{7C8C1364-6B14-490F-A66E-BD9285ED0817}" destId="{B360256D-8B88-4221-BB9D-68E5A7ADD3BA}" srcOrd="2" destOrd="0" presId="urn:microsoft.com/office/officeart/2005/8/layout/vList2"/>
    <dgm:cxn modelId="{F6253A8C-C640-4EB1-8FAF-DFB029BAEC7D}" type="presParOf" srcId="{7C8C1364-6B14-490F-A66E-BD9285ED0817}" destId="{A77B0825-A0CA-4AF8-AB96-FC9CFB31CBB3}" srcOrd="3" destOrd="0" presId="urn:microsoft.com/office/officeart/2005/8/layout/vList2"/>
    <dgm:cxn modelId="{60F681C3-5C38-46C5-B3A8-04388F1A8C3E}" type="presParOf" srcId="{7C8C1364-6B14-490F-A66E-BD9285ED0817}" destId="{3A1E72C9-7877-47BA-9812-BCE931513054}" srcOrd="4" destOrd="0" presId="urn:microsoft.com/office/officeart/2005/8/layout/vList2"/>
    <dgm:cxn modelId="{E89E600E-10D4-426C-812F-08A4996B7589}" type="presParOf" srcId="{7C8C1364-6B14-490F-A66E-BD9285ED0817}" destId="{B10B1C33-0B6A-4325-9E07-17CD77ACE365}" srcOrd="5" destOrd="0" presId="urn:microsoft.com/office/officeart/2005/8/layout/vList2"/>
    <dgm:cxn modelId="{D3BC5C77-474F-4955-87A1-4F3C3CF71DB4}" type="presParOf" srcId="{7C8C1364-6B14-490F-A66E-BD9285ED0817}" destId="{175576B7-E0BE-4944-BA8F-2FB4A74DC6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2B74E9-44F7-B244-99AF-6771FA7628D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C36AA2-6514-6D4C-A146-AD2EB499DA55}">
      <dgm:prSet/>
      <dgm:spPr/>
      <dgm:t>
        <a:bodyPr/>
        <a:lstStyle/>
        <a:p>
          <a:pPr rtl="0"/>
          <a:r>
            <a:rPr lang="it-IT" b="1" dirty="0" smtClean="0">
              <a:solidFill>
                <a:srgbClr val="1F497D"/>
              </a:solidFill>
            </a:rPr>
            <a:t>RISULTATI ATTIVITÀ DI ARCEA</a:t>
          </a:r>
          <a:endParaRPr lang="it-IT" dirty="0">
            <a:solidFill>
              <a:srgbClr val="1F497D"/>
            </a:solidFill>
          </a:endParaRPr>
        </a:p>
      </dgm:t>
    </dgm:pt>
    <dgm:pt modelId="{16A5A5DE-D80B-D948-A6EB-7A3C860FAE2F}" type="parTrans" cxnId="{47673324-6837-E247-A85D-4A24908C9E0D}">
      <dgm:prSet/>
      <dgm:spPr/>
      <dgm:t>
        <a:bodyPr/>
        <a:lstStyle/>
        <a:p>
          <a:endParaRPr lang="it-IT"/>
        </a:p>
      </dgm:t>
    </dgm:pt>
    <dgm:pt modelId="{794E831E-FFC9-0B48-AFDC-27A545618646}" type="sibTrans" cxnId="{47673324-6837-E247-A85D-4A24908C9E0D}">
      <dgm:prSet/>
      <dgm:spPr/>
      <dgm:t>
        <a:bodyPr/>
        <a:lstStyle/>
        <a:p>
          <a:endParaRPr lang="it-IT"/>
        </a:p>
      </dgm:t>
    </dgm:pt>
    <dgm:pt modelId="{74750BE3-0FEE-594C-9C2D-7E4C4FDD2C0D}">
      <dgm:prSet/>
      <dgm:spPr/>
      <dgm:t>
        <a:bodyPr/>
        <a:lstStyle/>
        <a:p>
          <a:pPr rtl="0"/>
          <a:r>
            <a:rPr lang="it-IT" dirty="0" smtClean="0"/>
            <a:t>130 </a:t>
          </a:r>
          <a:r>
            <a:rPr lang="it-IT" b="1" dirty="0" smtClean="0"/>
            <a:t>denunce</a:t>
          </a:r>
          <a:r>
            <a:rPr lang="it-IT" dirty="0" smtClean="0"/>
            <a:t> di irregolarità all</a:t>
          </a:r>
          <a:r>
            <a:rPr lang="it-IT" altLang="ja-JP" dirty="0" smtClean="0"/>
            <a:t>’</a:t>
          </a:r>
          <a:r>
            <a:rPr lang="it-IT" dirty="0" smtClean="0"/>
            <a:t>Autorità giudiziaria;</a:t>
          </a:r>
          <a:endParaRPr lang="it-IT" dirty="0"/>
        </a:p>
      </dgm:t>
    </dgm:pt>
    <dgm:pt modelId="{EA1E6452-6648-F442-B4B3-2347AF132C06}" type="parTrans" cxnId="{E6F68D0C-2065-5346-8648-624AA767A415}">
      <dgm:prSet/>
      <dgm:spPr/>
      <dgm:t>
        <a:bodyPr/>
        <a:lstStyle/>
        <a:p>
          <a:endParaRPr lang="it-IT"/>
        </a:p>
      </dgm:t>
    </dgm:pt>
    <dgm:pt modelId="{C9A143BD-BA58-8347-A9E6-7934B915351F}" type="sibTrans" cxnId="{E6F68D0C-2065-5346-8648-624AA767A415}">
      <dgm:prSet/>
      <dgm:spPr/>
      <dgm:t>
        <a:bodyPr/>
        <a:lstStyle/>
        <a:p>
          <a:endParaRPr lang="it-IT"/>
        </a:p>
      </dgm:t>
    </dgm:pt>
    <dgm:pt modelId="{64679C6E-DABD-BA4E-BA27-626F93C94769}">
      <dgm:prSet/>
      <dgm:spPr/>
      <dgm:t>
        <a:bodyPr/>
        <a:lstStyle/>
        <a:p>
          <a:pPr rtl="0"/>
          <a:r>
            <a:rPr lang="it-IT" dirty="0" smtClean="0"/>
            <a:t>stringente </a:t>
          </a:r>
          <a:r>
            <a:rPr lang="it-IT" b="1" dirty="0" smtClean="0"/>
            <a:t>collaborazione alle indagini</a:t>
          </a:r>
          <a:r>
            <a:rPr lang="it-IT" dirty="0" smtClean="0"/>
            <a:t> di Polizia giudiziaria mediante fornitura dati e supporto tecnico;</a:t>
          </a:r>
          <a:endParaRPr lang="it-IT" dirty="0"/>
        </a:p>
      </dgm:t>
    </dgm:pt>
    <dgm:pt modelId="{2EFE32BD-BF91-DA43-9B14-B974AE5A2E76}" type="parTrans" cxnId="{B0862C77-DAEC-6A45-87B1-9864C0391E83}">
      <dgm:prSet/>
      <dgm:spPr/>
      <dgm:t>
        <a:bodyPr/>
        <a:lstStyle/>
        <a:p>
          <a:endParaRPr lang="it-IT"/>
        </a:p>
      </dgm:t>
    </dgm:pt>
    <dgm:pt modelId="{B8D83EAA-0812-3D40-AF6A-6DC468C39343}" type="sibTrans" cxnId="{B0862C77-DAEC-6A45-87B1-9864C0391E83}">
      <dgm:prSet/>
      <dgm:spPr/>
      <dgm:t>
        <a:bodyPr/>
        <a:lstStyle/>
        <a:p>
          <a:endParaRPr lang="it-IT"/>
        </a:p>
      </dgm:t>
    </dgm:pt>
    <dgm:pt modelId="{C10E43CF-615F-C241-9595-BD488A075A81}">
      <dgm:prSet/>
      <dgm:spPr/>
      <dgm:t>
        <a:bodyPr/>
        <a:lstStyle/>
        <a:p>
          <a:pPr rtl="0"/>
          <a:r>
            <a:rPr lang="it-IT" dirty="0" smtClean="0"/>
            <a:t>istruttoria su oltre 200 </a:t>
          </a:r>
          <a:r>
            <a:rPr lang="it-IT" b="1" dirty="0" smtClean="0"/>
            <a:t>verbali Guardia di Finanza</a:t>
          </a:r>
          <a:r>
            <a:rPr lang="it-IT" dirty="0" smtClean="0"/>
            <a:t>;</a:t>
          </a:r>
          <a:endParaRPr lang="it-IT" dirty="0"/>
        </a:p>
      </dgm:t>
    </dgm:pt>
    <dgm:pt modelId="{ABB8EEB1-4B4C-1048-82CA-732A59309964}" type="parTrans" cxnId="{3F694B0B-AEC7-D944-9729-54551AE39F6F}">
      <dgm:prSet/>
      <dgm:spPr/>
      <dgm:t>
        <a:bodyPr/>
        <a:lstStyle/>
        <a:p>
          <a:endParaRPr lang="it-IT"/>
        </a:p>
      </dgm:t>
    </dgm:pt>
    <dgm:pt modelId="{EA696A6C-F9FB-F449-A25B-1B89C5AD8B13}" type="sibTrans" cxnId="{3F694B0B-AEC7-D944-9729-54551AE39F6F}">
      <dgm:prSet/>
      <dgm:spPr/>
      <dgm:t>
        <a:bodyPr/>
        <a:lstStyle/>
        <a:p>
          <a:endParaRPr lang="it-IT"/>
        </a:p>
      </dgm:t>
    </dgm:pt>
    <dgm:pt modelId="{CD08BE73-2F75-474C-965E-2FB41A9AC45D}">
      <dgm:prSet/>
      <dgm:spPr/>
      <dgm:t>
        <a:bodyPr/>
        <a:lstStyle/>
        <a:p>
          <a:pPr rtl="0"/>
          <a:r>
            <a:rPr lang="it-IT" dirty="0" smtClean="0"/>
            <a:t>instaurazione di oltre 60 </a:t>
          </a:r>
          <a:r>
            <a:rPr lang="it-IT" b="1" dirty="0" smtClean="0"/>
            <a:t>processi penali</a:t>
          </a:r>
          <a:r>
            <a:rPr lang="it-IT" dirty="0" smtClean="0"/>
            <a:t> per truffa aggravata in cui ARCEA è parte offesa;</a:t>
          </a:r>
          <a:endParaRPr lang="it-IT" dirty="0"/>
        </a:p>
      </dgm:t>
    </dgm:pt>
    <dgm:pt modelId="{38B625A3-A887-6646-BDB4-4FBF8A0DF488}" type="parTrans" cxnId="{598DC5ED-9313-654A-AF37-8188D22DC27F}">
      <dgm:prSet/>
      <dgm:spPr/>
      <dgm:t>
        <a:bodyPr/>
        <a:lstStyle/>
        <a:p>
          <a:endParaRPr lang="it-IT"/>
        </a:p>
      </dgm:t>
    </dgm:pt>
    <dgm:pt modelId="{46BA340E-8490-1B44-BACB-B9CD775C179F}" type="sibTrans" cxnId="{598DC5ED-9313-654A-AF37-8188D22DC27F}">
      <dgm:prSet/>
      <dgm:spPr/>
      <dgm:t>
        <a:bodyPr/>
        <a:lstStyle/>
        <a:p>
          <a:endParaRPr lang="it-IT"/>
        </a:p>
      </dgm:t>
    </dgm:pt>
    <dgm:pt modelId="{78BACD7B-9100-6349-AADC-72F4AD986FFD}">
      <dgm:prSet/>
      <dgm:spPr/>
      <dgm:t>
        <a:bodyPr/>
        <a:lstStyle/>
        <a:p>
          <a:pPr rtl="0"/>
          <a:r>
            <a:rPr lang="it-IT" dirty="0" smtClean="0"/>
            <a:t>gestione dei </a:t>
          </a:r>
          <a:r>
            <a:rPr lang="it-IT" b="1" dirty="0" smtClean="0"/>
            <a:t>recuperi</a:t>
          </a:r>
          <a:r>
            <a:rPr lang="it-IT" dirty="0" smtClean="0"/>
            <a:t> connessi alle revoche dei contributi del </a:t>
          </a:r>
          <a:r>
            <a:rPr lang="it-IT" b="1" dirty="0" smtClean="0"/>
            <a:t>PSR 2007/2013</a:t>
          </a:r>
          <a:r>
            <a:rPr lang="it-IT" dirty="0" smtClean="0"/>
            <a:t> da parte del Dipartimento Agricoltura della Regione Calabria.</a:t>
          </a:r>
          <a:endParaRPr lang="it-IT" dirty="0"/>
        </a:p>
      </dgm:t>
    </dgm:pt>
    <dgm:pt modelId="{8FC5EB2E-9444-734D-9711-492C7B8F9600}" type="parTrans" cxnId="{78E887C0-7B98-B14A-8CD6-AB89409B34B4}">
      <dgm:prSet/>
      <dgm:spPr/>
      <dgm:t>
        <a:bodyPr/>
        <a:lstStyle/>
        <a:p>
          <a:endParaRPr lang="it-IT"/>
        </a:p>
      </dgm:t>
    </dgm:pt>
    <dgm:pt modelId="{3D499379-B1D2-FF4A-8EB2-4A783C214487}" type="sibTrans" cxnId="{78E887C0-7B98-B14A-8CD6-AB89409B34B4}">
      <dgm:prSet/>
      <dgm:spPr/>
      <dgm:t>
        <a:bodyPr/>
        <a:lstStyle/>
        <a:p>
          <a:endParaRPr lang="it-IT"/>
        </a:p>
      </dgm:t>
    </dgm:pt>
    <dgm:pt modelId="{2656EDFC-3D77-284B-8EC6-5C1E56A506AD}" type="pres">
      <dgm:prSet presAssocID="{A62B74E9-44F7-B244-99AF-6771FA7628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3F704F9-1415-364A-9E45-F2F59015C491}" type="pres">
      <dgm:prSet presAssocID="{96C36AA2-6514-6D4C-A146-AD2EB499DA55}" presName="thickLine" presStyleLbl="alignNode1" presStyleIdx="0" presStyleCnt="1"/>
      <dgm:spPr/>
    </dgm:pt>
    <dgm:pt modelId="{32A535EA-24AB-AD4A-9915-03461CD67548}" type="pres">
      <dgm:prSet presAssocID="{96C36AA2-6514-6D4C-A146-AD2EB499DA55}" presName="horz1" presStyleCnt="0"/>
      <dgm:spPr/>
    </dgm:pt>
    <dgm:pt modelId="{3609F59D-0C87-6444-8072-8C7BCDE1B26A}" type="pres">
      <dgm:prSet presAssocID="{96C36AA2-6514-6D4C-A146-AD2EB499DA55}" presName="tx1" presStyleLbl="revTx" presStyleIdx="0" presStyleCnt="6"/>
      <dgm:spPr/>
      <dgm:t>
        <a:bodyPr/>
        <a:lstStyle/>
        <a:p>
          <a:endParaRPr lang="it-IT"/>
        </a:p>
      </dgm:t>
    </dgm:pt>
    <dgm:pt modelId="{7EEB7FF0-71F9-3745-935C-D29308E6AFBE}" type="pres">
      <dgm:prSet presAssocID="{96C36AA2-6514-6D4C-A146-AD2EB499DA55}" presName="vert1" presStyleCnt="0"/>
      <dgm:spPr/>
    </dgm:pt>
    <dgm:pt modelId="{991E32EF-D78A-FC47-A5E3-415665FB50BD}" type="pres">
      <dgm:prSet presAssocID="{74750BE3-0FEE-594C-9C2D-7E4C4FDD2C0D}" presName="vertSpace2a" presStyleCnt="0"/>
      <dgm:spPr/>
    </dgm:pt>
    <dgm:pt modelId="{543499CF-C357-CD46-818A-F8DACD27059E}" type="pres">
      <dgm:prSet presAssocID="{74750BE3-0FEE-594C-9C2D-7E4C4FDD2C0D}" presName="horz2" presStyleCnt="0"/>
      <dgm:spPr/>
    </dgm:pt>
    <dgm:pt modelId="{7DA176A0-B9C1-6E4D-BA08-18F8B8B660BC}" type="pres">
      <dgm:prSet presAssocID="{74750BE3-0FEE-594C-9C2D-7E4C4FDD2C0D}" presName="horzSpace2" presStyleCnt="0"/>
      <dgm:spPr/>
    </dgm:pt>
    <dgm:pt modelId="{81A58FCD-CC25-B541-8128-FCE88EF76E22}" type="pres">
      <dgm:prSet presAssocID="{74750BE3-0FEE-594C-9C2D-7E4C4FDD2C0D}" presName="tx2" presStyleLbl="revTx" presStyleIdx="1" presStyleCnt="6"/>
      <dgm:spPr/>
      <dgm:t>
        <a:bodyPr/>
        <a:lstStyle/>
        <a:p>
          <a:endParaRPr lang="it-IT"/>
        </a:p>
      </dgm:t>
    </dgm:pt>
    <dgm:pt modelId="{AC8B5828-024C-B045-9444-F06F4FE94486}" type="pres">
      <dgm:prSet presAssocID="{74750BE3-0FEE-594C-9C2D-7E4C4FDD2C0D}" presName="vert2" presStyleCnt="0"/>
      <dgm:spPr/>
    </dgm:pt>
    <dgm:pt modelId="{04EAD013-F47B-0347-9E4A-D97C4509AE00}" type="pres">
      <dgm:prSet presAssocID="{74750BE3-0FEE-594C-9C2D-7E4C4FDD2C0D}" presName="thinLine2b" presStyleLbl="callout" presStyleIdx="0" presStyleCnt="5"/>
      <dgm:spPr/>
    </dgm:pt>
    <dgm:pt modelId="{966A4531-65F2-B143-9EA6-EA875E6975B2}" type="pres">
      <dgm:prSet presAssocID="{74750BE3-0FEE-594C-9C2D-7E4C4FDD2C0D}" presName="vertSpace2b" presStyleCnt="0"/>
      <dgm:spPr/>
    </dgm:pt>
    <dgm:pt modelId="{0500F8EF-F35E-7C4B-9740-17FE35E75692}" type="pres">
      <dgm:prSet presAssocID="{64679C6E-DABD-BA4E-BA27-626F93C94769}" presName="horz2" presStyleCnt="0"/>
      <dgm:spPr/>
    </dgm:pt>
    <dgm:pt modelId="{45E5177F-4202-A843-B1A7-B07D2A71E046}" type="pres">
      <dgm:prSet presAssocID="{64679C6E-DABD-BA4E-BA27-626F93C94769}" presName="horzSpace2" presStyleCnt="0"/>
      <dgm:spPr/>
    </dgm:pt>
    <dgm:pt modelId="{8BE6ED06-9ADE-404E-855E-53C7A8BA4FED}" type="pres">
      <dgm:prSet presAssocID="{64679C6E-DABD-BA4E-BA27-626F93C94769}" presName="tx2" presStyleLbl="revTx" presStyleIdx="2" presStyleCnt="6"/>
      <dgm:spPr/>
      <dgm:t>
        <a:bodyPr/>
        <a:lstStyle/>
        <a:p>
          <a:endParaRPr lang="it-IT"/>
        </a:p>
      </dgm:t>
    </dgm:pt>
    <dgm:pt modelId="{D2221B47-1955-DD46-A800-7D0705B28789}" type="pres">
      <dgm:prSet presAssocID="{64679C6E-DABD-BA4E-BA27-626F93C94769}" presName="vert2" presStyleCnt="0"/>
      <dgm:spPr/>
    </dgm:pt>
    <dgm:pt modelId="{EB7C408E-A806-3A41-A0CE-D89501B104BD}" type="pres">
      <dgm:prSet presAssocID="{64679C6E-DABD-BA4E-BA27-626F93C94769}" presName="thinLine2b" presStyleLbl="callout" presStyleIdx="1" presStyleCnt="5"/>
      <dgm:spPr/>
    </dgm:pt>
    <dgm:pt modelId="{B37CBC99-9929-4B48-AC23-72C48627967A}" type="pres">
      <dgm:prSet presAssocID="{64679C6E-DABD-BA4E-BA27-626F93C94769}" presName="vertSpace2b" presStyleCnt="0"/>
      <dgm:spPr/>
    </dgm:pt>
    <dgm:pt modelId="{6DBDDE05-E663-3C4E-9D48-AA1477C7451F}" type="pres">
      <dgm:prSet presAssocID="{C10E43CF-615F-C241-9595-BD488A075A81}" presName="horz2" presStyleCnt="0"/>
      <dgm:spPr/>
    </dgm:pt>
    <dgm:pt modelId="{CD6B9188-7824-214D-B0EE-5DFD5BCDF2DB}" type="pres">
      <dgm:prSet presAssocID="{C10E43CF-615F-C241-9595-BD488A075A81}" presName="horzSpace2" presStyleCnt="0"/>
      <dgm:spPr/>
    </dgm:pt>
    <dgm:pt modelId="{5B628704-B622-0B42-BA9D-D77BE0E85245}" type="pres">
      <dgm:prSet presAssocID="{C10E43CF-615F-C241-9595-BD488A075A81}" presName="tx2" presStyleLbl="revTx" presStyleIdx="3" presStyleCnt="6"/>
      <dgm:spPr/>
      <dgm:t>
        <a:bodyPr/>
        <a:lstStyle/>
        <a:p>
          <a:endParaRPr lang="it-IT"/>
        </a:p>
      </dgm:t>
    </dgm:pt>
    <dgm:pt modelId="{2C40F559-ADDC-4C49-BBA9-2567FDCF2C1B}" type="pres">
      <dgm:prSet presAssocID="{C10E43CF-615F-C241-9595-BD488A075A81}" presName="vert2" presStyleCnt="0"/>
      <dgm:spPr/>
    </dgm:pt>
    <dgm:pt modelId="{DCAA3A60-FFB3-BF46-B717-E924CE70142D}" type="pres">
      <dgm:prSet presAssocID="{C10E43CF-615F-C241-9595-BD488A075A81}" presName="thinLine2b" presStyleLbl="callout" presStyleIdx="2" presStyleCnt="5"/>
      <dgm:spPr/>
    </dgm:pt>
    <dgm:pt modelId="{2819109C-3943-174C-AEAE-CDD37D018E95}" type="pres">
      <dgm:prSet presAssocID="{C10E43CF-615F-C241-9595-BD488A075A81}" presName="vertSpace2b" presStyleCnt="0"/>
      <dgm:spPr/>
    </dgm:pt>
    <dgm:pt modelId="{079EEF51-7579-9E4E-8A83-EBD3D81B3B77}" type="pres">
      <dgm:prSet presAssocID="{CD08BE73-2F75-474C-965E-2FB41A9AC45D}" presName="horz2" presStyleCnt="0"/>
      <dgm:spPr/>
    </dgm:pt>
    <dgm:pt modelId="{22E8A373-8D14-B24D-BAE6-7B472BFFD9FE}" type="pres">
      <dgm:prSet presAssocID="{CD08BE73-2F75-474C-965E-2FB41A9AC45D}" presName="horzSpace2" presStyleCnt="0"/>
      <dgm:spPr/>
    </dgm:pt>
    <dgm:pt modelId="{3977213D-0B69-5342-AB7B-BE810A384663}" type="pres">
      <dgm:prSet presAssocID="{CD08BE73-2F75-474C-965E-2FB41A9AC45D}" presName="tx2" presStyleLbl="revTx" presStyleIdx="4" presStyleCnt="6"/>
      <dgm:spPr/>
      <dgm:t>
        <a:bodyPr/>
        <a:lstStyle/>
        <a:p>
          <a:endParaRPr lang="it-IT"/>
        </a:p>
      </dgm:t>
    </dgm:pt>
    <dgm:pt modelId="{9F7DC0E5-6482-1941-99CB-604C0397A69A}" type="pres">
      <dgm:prSet presAssocID="{CD08BE73-2F75-474C-965E-2FB41A9AC45D}" presName="vert2" presStyleCnt="0"/>
      <dgm:spPr/>
    </dgm:pt>
    <dgm:pt modelId="{ADF309B4-A100-334E-B1F6-03CB9FA18C1C}" type="pres">
      <dgm:prSet presAssocID="{CD08BE73-2F75-474C-965E-2FB41A9AC45D}" presName="thinLine2b" presStyleLbl="callout" presStyleIdx="3" presStyleCnt="5"/>
      <dgm:spPr/>
    </dgm:pt>
    <dgm:pt modelId="{440C6BEA-71D5-5A4B-ABAF-7FE464877FE1}" type="pres">
      <dgm:prSet presAssocID="{CD08BE73-2F75-474C-965E-2FB41A9AC45D}" presName="vertSpace2b" presStyleCnt="0"/>
      <dgm:spPr/>
    </dgm:pt>
    <dgm:pt modelId="{23FE2611-CD71-A848-972D-0B88B2236FB8}" type="pres">
      <dgm:prSet presAssocID="{78BACD7B-9100-6349-AADC-72F4AD986FFD}" presName="horz2" presStyleCnt="0"/>
      <dgm:spPr/>
    </dgm:pt>
    <dgm:pt modelId="{DD6BC55D-F1B4-0643-82CD-677BDDA26847}" type="pres">
      <dgm:prSet presAssocID="{78BACD7B-9100-6349-AADC-72F4AD986FFD}" presName="horzSpace2" presStyleCnt="0"/>
      <dgm:spPr/>
    </dgm:pt>
    <dgm:pt modelId="{31152B81-EEC9-FC43-A0D1-7E49EEA2456F}" type="pres">
      <dgm:prSet presAssocID="{78BACD7B-9100-6349-AADC-72F4AD986FFD}" presName="tx2" presStyleLbl="revTx" presStyleIdx="5" presStyleCnt="6"/>
      <dgm:spPr/>
      <dgm:t>
        <a:bodyPr/>
        <a:lstStyle/>
        <a:p>
          <a:endParaRPr lang="it-IT"/>
        </a:p>
      </dgm:t>
    </dgm:pt>
    <dgm:pt modelId="{9CA4AF89-97C9-124C-ADB8-8A44DB36FA42}" type="pres">
      <dgm:prSet presAssocID="{78BACD7B-9100-6349-AADC-72F4AD986FFD}" presName="vert2" presStyleCnt="0"/>
      <dgm:spPr/>
    </dgm:pt>
    <dgm:pt modelId="{2A966BFE-8FEF-2C46-BCDE-19DDE07E6851}" type="pres">
      <dgm:prSet presAssocID="{78BACD7B-9100-6349-AADC-72F4AD986FFD}" presName="thinLine2b" presStyleLbl="callout" presStyleIdx="4" presStyleCnt="5"/>
      <dgm:spPr/>
    </dgm:pt>
    <dgm:pt modelId="{34C433DA-156D-914F-9E47-8C1CE5B7DF6D}" type="pres">
      <dgm:prSet presAssocID="{78BACD7B-9100-6349-AADC-72F4AD986FFD}" presName="vertSpace2b" presStyleCnt="0"/>
      <dgm:spPr/>
    </dgm:pt>
  </dgm:ptLst>
  <dgm:cxnLst>
    <dgm:cxn modelId="{FEE5A1E3-C57F-4F6A-8A27-FAE39D144180}" type="presOf" srcId="{C10E43CF-615F-C241-9595-BD488A075A81}" destId="{5B628704-B622-0B42-BA9D-D77BE0E85245}" srcOrd="0" destOrd="0" presId="urn:microsoft.com/office/officeart/2008/layout/LinedList"/>
    <dgm:cxn modelId="{AC643000-A647-48B7-8C2F-C99D5A7958F1}" type="presOf" srcId="{78BACD7B-9100-6349-AADC-72F4AD986FFD}" destId="{31152B81-EEC9-FC43-A0D1-7E49EEA2456F}" srcOrd="0" destOrd="0" presId="urn:microsoft.com/office/officeart/2008/layout/LinedList"/>
    <dgm:cxn modelId="{2E0E0E4F-095D-4D88-8E70-99D6BF9004D8}" type="presOf" srcId="{74750BE3-0FEE-594C-9C2D-7E4C4FDD2C0D}" destId="{81A58FCD-CC25-B541-8128-FCE88EF76E22}" srcOrd="0" destOrd="0" presId="urn:microsoft.com/office/officeart/2008/layout/LinedList"/>
    <dgm:cxn modelId="{B0862C77-DAEC-6A45-87B1-9864C0391E83}" srcId="{96C36AA2-6514-6D4C-A146-AD2EB499DA55}" destId="{64679C6E-DABD-BA4E-BA27-626F93C94769}" srcOrd="1" destOrd="0" parTransId="{2EFE32BD-BF91-DA43-9B14-B974AE5A2E76}" sibTransId="{B8D83EAA-0812-3D40-AF6A-6DC468C39343}"/>
    <dgm:cxn modelId="{81CFF603-EAE3-4374-8613-BF4E278E2A9E}" type="presOf" srcId="{64679C6E-DABD-BA4E-BA27-626F93C94769}" destId="{8BE6ED06-9ADE-404E-855E-53C7A8BA4FED}" srcOrd="0" destOrd="0" presId="urn:microsoft.com/office/officeart/2008/layout/LinedList"/>
    <dgm:cxn modelId="{E6F68D0C-2065-5346-8648-624AA767A415}" srcId="{96C36AA2-6514-6D4C-A146-AD2EB499DA55}" destId="{74750BE3-0FEE-594C-9C2D-7E4C4FDD2C0D}" srcOrd="0" destOrd="0" parTransId="{EA1E6452-6648-F442-B4B3-2347AF132C06}" sibTransId="{C9A143BD-BA58-8347-A9E6-7934B915351F}"/>
    <dgm:cxn modelId="{8A670651-0101-4463-926D-E23800CC10F0}" type="presOf" srcId="{A62B74E9-44F7-B244-99AF-6771FA7628DA}" destId="{2656EDFC-3D77-284B-8EC6-5C1E56A506AD}" srcOrd="0" destOrd="0" presId="urn:microsoft.com/office/officeart/2008/layout/LinedList"/>
    <dgm:cxn modelId="{81EB7FFF-6AC5-4444-A1B9-BEC9F4428953}" type="presOf" srcId="{96C36AA2-6514-6D4C-A146-AD2EB499DA55}" destId="{3609F59D-0C87-6444-8072-8C7BCDE1B26A}" srcOrd="0" destOrd="0" presId="urn:microsoft.com/office/officeart/2008/layout/LinedList"/>
    <dgm:cxn modelId="{78E887C0-7B98-B14A-8CD6-AB89409B34B4}" srcId="{96C36AA2-6514-6D4C-A146-AD2EB499DA55}" destId="{78BACD7B-9100-6349-AADC-72F4AD986FFD}" srcOrd="4" destOrd="0" parTransId="{8FC5EB2E-9444-734D-9711-492C7B8F9600}" sibTransId="{3D499379-B1D2-FF4A-8EB2-4A783C214487}"/>
    <dgm:cxn modelId="{47673324-6837-E247-A85D-4A24908C9E0D}" srcId="{A62B74E9-44F7-B244-99AF-6771FA7628DA}" destId="{96C36AA2-6514-6D4C-A146-AD2EB499DA55}" srcOrd="0" destOrd="0" parTransId="{16A5A5DE-D80B-D948-A6EB-7A3C860FAE2F}" sibTransId="{794E831E-FFC9-0B48-AFDC-27A545618646}"/>
    <dgm:cxn modelId="{3F694B0B-AEC7-D944-9729-54551AE39F6F}" srcId="{96C36AA2-6514-6D4C-A146-AD2EB499DA55}" destId="{C10E43CF-615F-C241-9595-BD488A075A81}" srcOrd="2" destOrd="0" parTransId="{ABB8EEB1-4B4C-1048-82CA-732A59309964}" sibTransId="{EA696A6C-F9FB-F449-A25B-1B89C5AD8B13}"/>
    <dgm:cxn modelId="{812A62B4-B1FD-48D5-8274-9AEF1B431908}" type="presOf" srcId="{CD08BE73-2F75-474C-965E-2FB41A9AC45D}" destId="{3977213D-0B69-5342-AB7B-BE810A384663}" srcOrd="0" destOrd="0" presId="urn:microsoft.com/office/officeart/2008/layout/LinedList"/>
    <dgm:cxn modelId="{598DC5ED-9313-654A-AF37-8188D22DC27F}" srcId="{96C36AA2-6514-6D4C-A146-AD2EB499DA55}" destId="{CD08BE73-2F75-474C-965E-2FB41A9AC45D}" srcOrd="3" destOrd="0" parTransId="{38B625A3-A887-6646-BDB4-4FBF8A0DF488}" sibTransId="{46BA340E-8490-1B44-BACB-B9CD775C179F}"/>
    <dgm:cxn modelId="{E20175FD-79B2-4F38-9E12-56D5076E0227}" type="presParOf" srcId="{2656EDFC-3D77-284B-8EC6-5C1E56A506AD}" destId="{E3F704F9-1415-364A-9E45-F2F59015C491}" srcOrd="0" destOrd="0" presId="urn:microsoft.com/office/officeart/2008/layout/LinedList"/>
    <dgm:cxn modelId="{9241B5E5-2499-4E32-87BA-1A5461594D20}" type="presParOf" srcId="{2656EDFC-3D77-284B-8EC6-5C1E56A506AD}" destId="{32A535EA-24AB-AD4A-9915-03461CD67548}" srcOrd="1" destOrd="0" presId="urn:microsoft.com/office/officeart/2008/layout/LinedList"/>
    <dgm:cxn modelId="{E6FC4228-3AF5-45B5-B787-FF56E2B0C525}" type="presParOf" srcId="{32A535EA-24AB-AD4A-9915-03461CD67548}" destId="{3609F59D-0C87-6444-8072-8C7BCDE1B26A}" srcOrd="0" destOrd="0" presId="urn:microsoft.com/office/officeart/2008/layout/LinedList"/>
    <dgm:cxn modelId="{072E30BF-503D-44F6-8E7E-126F3B8F18A2}" type="presParOf" srcId="{32A535EA-24AB-AD4A-9915-03461CD67548}" destId="{7EEB7FF0-71F9-3745-935C-D29308E6AFBE}" srcOrd="1" destOrd="0" presId="urn:microsoft.com/office/officeart/2008/layout/LinedList"/>
    <dgm:cxn modelId="{E4DD9AB7-1E95-42F2-B4E3-9B33A45E2313}" type="presParOf" srcId="{7EEB7FF0-71F9-3745-935C-D29308E6AFBE}" destId="{991E32EF-D78A-FC47-A5E3-415665FB50BD}" srcOrd="0" destOrd="0" presId="urn:microsoft.com/office/officeart/2008/layout/LinedList"/>
    <dgm:cxn modelId="{9D680AAD-9F79-4309-9118-BD3F3F8E959F}" type="presParOf" srcId="{7EEB7FF0-71F9-3745-935C-D29308E6AFBE}" destId="{543499CF-C357-CD46-818A-F8DACD27059E}" srcOrd="1" destOrd="0" presId="urn:microsoft.com/office/officeart/2008/layout/LinedList"/>
    <dgm:cxn modelId="{F9AA906A-3046-4F34-A63F-0AB243F937C6}" type="presParOf" srcId="{543499CF-C357-CD46-818A-F8DACD27059E}" destId="{7DA176A0-B9C1-6E4D-BA08-18F8B8B660BC}" srcOrd="0" destOrd="0" presId="urn:microsoft.com/office/officeart/2008/layout/LinedList"/>
    <dgm:cxn modelId="{BFE3285D-7767-4D64-846E-75CF4205FF74}" type="presParOf" srcId="{543499CF-C357-CD46-818A-F8DACD27059E}" destId="{81A58FCD-CC25-B541-8128-FCE88EF76E22}" srcOrd="1" destOrd="0" presId="urn:microsoft.com/office/officeart/2008/layout/LinedList"/>
    <dgm:cxn modelId="{1463F37F-ADCB-4F0E-B5B9-CDB5468DEB30}" type="presParOf" srcId="{543499CF-C357-CD46-818A-F8DACD27059E}" destId="{AC8B5828-024C-B045-9444-F06F4FE94486}" srcOrd="2" destOrd="0" presId="urn:microsoft.com/office/officeart/2008/layout/LinedList"/>
    <dgm:cxn modelId="{3857E9B9-11F1-4814-B5B4-C21ECB504494}" type="presParOf" srcId="{7EEB7FF0-71F9-3745-935C-D29308E6AFBE}" destId="{04EAD013-F47B-0347-9E4A-D97C4509AE00}" srcOrd="2" destOrd="0" presId="urn:microsoft.com/office/officeart/2008/layout/LinedList"/>
    <dgm:cxn modelId="{E32B690D-D0C2-418F-8124-98B8496AC745}" type="presParOf" srcId="{7EEB7FF0-71F9-3745-935C-D29308E6AFBE}" destId="{966A4531-65F2-B143-9EA6-EA875E6975B2}" srcOrd="3" destOrd="0" presId="urn:microsoft.com/office/officeart/2008/layout/LinedList"/>
    <dgm:cxn modelId="{086B825C-FB83-4D19-A765-F6F9CF34C291}" type="presParOf" srcId="{7EEB7FF0-71F9-3745-935C-D29308E6AFBE}" destId="{0500F8EF-F35E-7C4B-9740-17FE35E75692}" srcOrd="4" destOrd="0" presId="urn:microsoft.com/office/officeart/2008/layout/LinedList"/>
    <dgm:cxn modelId="{FDCF2B5B-A0B2-41A5-9997-C9282903518A}" type="presParOf" srcId="{0500F8EF-F35E-7C4B-9740-17FE35E75692}" destId="{45E5177F-4202-A843-B1A7-B07D2A71E046}" srcOrd="0" destOrd="0" presId="urn:microsoft.com/office/officeart/2008/layout/LinedList"/>
    <dgm:cxn modelId="{3CDC8390-9B87-4DBD-A867-6EA127993E1E}" type="presParOf" srcId="{0500F8EF-F35E-7C4B-9740-17FE35E75692}" destId="{8BE6ED06-9ADE-404E-855E-53C7A8BA4FED}" srcOrd="1" destOrd="0" presId="urn:microsoft.com/office/officeart/2008/layout/LinedList"/>
    <dgm:cxn modelId="{182EDB82-984A-4514-8908-D8BEA3CA7EBD}" type="presParOf" srcId="{0500F8EF-F35E-7C4B-9740-17FE35E75692}" destId="{D2221B47-1955-DD46-A800-7D0705B28789}" srcOrd="2" destOrd="0" presId="urn:microsoft.com/office/officeart/2008/layout/LinedList"/>
    <dgm:cxn modelId="{5FD09C21-E385-485A-A626-0FAB5CBB65F4}" type="presParOf" srcId="{7EEB7FF0-71F9-3745-935C-D29308E6AFBE}" destId="{EB7C408E-A806-3A41-A0CE-D89501B104BD}" srcOrd="5" destOrd="0" presId="urn:microsoft.com/office/officeart/2008/layout/LinedList"/>
    <dgm:cxn modelId="{2812E900-8C67-42AD-BDD4-10DDD8FA420C}" type="presParOf" srcId="{7EEB7FF0-71F9-3745-935C-D29308E6AFBE}" destId="{B37CBC99-9929-4B48-AC23-72C48627967A}" srcOrd="6" destOrd="0" presId="urn:microsoft.com/office/officeart/2008/layout/LinedList"/>
    <dgm:cxn modelId="{B64C6292-2DE5-4975-8190-7049A8BDA754}" type="presParOf" srcId="{7EEB7FF0-71F9-3745-935C-D29308E6AFBE}" destId="{6DBDDE05-E663-3C4E-9D48-AA1477C7451F}" srcOrd="7" destOrd="0" presId="urn:microsoft.com/office/officeart/2008/layout/LinedList"/>
    <dgm:cxn modelId="{493A0541-BB8F-449A-900D-A4DED510055B}" type="presParOf" srcId="{6DBDDE05-E663-3C4E-9D48-AA1477C7451F}" destId="{CD6B9188-7824-214D-B0EE-5DFD5BCDF2DB}" srcOrd="0" destOrd="0" presId="urn:microsoft.com/office/officeart/2008/layout/LinedList"/>
    <dgm:cxn modelId="{AB46F252-A8AA-4725-A996-F66761B71DFF}" type="presParOf" srcId="{6DBDDE05-E663-3C4E-9D48-AA1477C7451F}" destId="{5B628704-B622-0B42-BA9D-D77BE0E85245}" srcOrd="1" destOrd="0" presId="urn:microsoft.com/office/officeart/2008/layout/LinedList"/>
    <dgm:cxn modelId="{06F25811-A8FD-4753-BC9D-D59B7FC7860F}" type="presParOf" srcId="{6DBDDE05-E663-3C4E-9D48-AA1477C7451F}" destId="{2C40F559-ADDC-4C49-BBA9-2567FDCF2C1B}" srcOrd="2" destOrd="0" presId="urn:microsoft.com/office/officeart/2008/layout/LinedList"/>
    <dgm:cxn modelId="{422A5C70-2C62-4702-8120-110D447973EE}" type="presParOf" srcId="{7EEB7FF0-71F9-3745-935C-D29308E6AFBE}" destId="{DCAA3A60-FFB3-BF46-B717-E924CE70142D}" srcOrd="8" destOrd="0" presId="urn:microsoft.com/office/officeart/2008/layout/LinedList"/>
    <dgm:cxn modelId="{695F4C84-5C21-4447-8009-47F6201F691A}" type="presParOf" srcId="{7EEB7FF0-71F9-3745-935C-D29308E6AFBE}" destId="{2819109C-3943-174C-AEAE-CDD37D018E95}" srcOrd="9" destOrd="0" presId="urn:microsoft.com/office/officeart/2008/layout/LinedList"/>
    <dgm:cxn modelId="{DF8EDA32-75C5-4C75-9B3D-2A68F9DC3F3F}" type="presParOf" srcId="{7EEB7FF0-71F9-3745-935C-D29308E6AFBE}" destId="{079EEF51-7579-9E4E-8A83-EBD3D81B3B77}" srcOrd="10" destOrd="0" presId="urn:microsoft.com/office/officeart/2008/layout/LinedList"/>
    <dgm:cxn modelId="{8E8B6E66-B134-4B59-BC2A-8B03622BC1BD}" type="presParOf" srcId="{079EEF51-7579-9E4E-8A83-EBD3D81B3B77}" destId="{22E8A373-8D14-B24D-BAE6-7B472BFFD9FE}" srcOrd="0" destOrd="0" presId="urn:microsoft.com/office/officeart/2008/layout/LinedList"/>
    <dgm:cxn modelId="{4D04EFFD-9AD4-43C1-AFD3-045DF87C0FFF}" type="presParOf" srcId="{079EEF51-7579-9E4E-8A83-EBD3D81B3B77}" destId="{3977213D-0B69-5342-AB7B-BE810A384663}" srcOrd="1" destOrd="0" presId="urn:microsoft.com/office/officeart/2008/layout/LinedList"/>
    <dgm:cxn modelId="{4ED78FF6-6FC2-4356-B4CA-1C12B29A5BA6}" type="presParOf" srcId="{079EEF51-7579-9E4E-8A83-EBD3D81B3B77}" destId="{9F7DC0E5-6482-1941-99CB-604C0397A69A}" srcOrd="2" destOrd="0" presId="urn:microsoft.com/office/officeart/2008/layout/LinedList"/>
    <dgm:cxn modelId="{B6C635F4-D869-4092-953B-FB5E63FA42F2}" type="presParOf" srcId="{7EEB7FF0-71F9-3745-935C-D29308E6AFBE}" destId="{ADF309B4-A100-334E-B1F6-03CB9FA18C1C}" srcOrd="11" destOrd="0" presId="urn:microsoft.com/office/officeart/2008/layout/LinedList"/>
    <dgm:cxn modelId="{9C6EB0B0-07FF-4481-A75E-E01A08BD6450}" type="presParOf" srcId="{7EEB7FF0-71F9-3745-935C-D29308E6AFBE}" destId="{440C6BEA-71D5-5A4B-ABAF-7FE464877FE1}" srcOrd="12" destOrd="0" presId="urn:microsoft.com/office/officeart/2008/layout/LinedList"/>
    <dgm:cxn modelId="{2208FB5E-CD4D-4404-B04E-AC4B6938B29F}" type="presParOf" srcId="{7EEB7FF0-71F9-3745-935C-D29308E6AFBE}" destId="{23FE2611-CD71-A848-972D-0B88B2236FB8}" srcOrd="13" destOrd="0" presId="urn:microsoft.com/office/officeart/2008/layout/LinedList"/>
    <dgm:cxn modelId="{C2D93B08-CC1A-41D7-ACC3-A4E4CE32CAA8}" type="presParOf" srcId="{23FE2611-CD71-A848-972D-0B88B2236FB8}" destId="{DD6BC55D-F1B4-0643-82CD-677BDDA26847}" srcOrd="0" destOrd="0" presId="urn:microsoft.com/office/officeart/2008/layout/LinedList"/>
    <dgm:cxn modelId="{6FE16948-E1E7-4699-BFC9-F45D87033AD3}" type="presParOf" srcId="{23FE2611-CD71-A848-972D-0B88B2236FB8}" destId="{31152B81-EEC9-FC43-A0D1-7E49EEA2456F}" srcOrd="1" destOrd="0" presId="urn:microsoft.com/office/officeart/2008/layout/LinedList"/>
    <dgm:cxn modelId="{6CE39C4B-70A8-49F1-985A-D7395B0A16CC}" type="presParOf" srcId="{23FE2611-CD71-A848-972D-0B88B2236FB8}" destId="{9CA4AF89-97C9-124C-ADB8-8A44DB36FA42}" srcOrd="2" destOrd="0" presId="urn:microsoft.com/office/officeart/2008/layout/LinedList"/>
    <dgm:cxn modelId="{942CD650-6670-4F7C-ADCB-F1647639DC79}" type="presParOf" srcId="{7EEB7FF0-71F9-3745-935C-D29308E6AFBE}" destId="{2A966BFE-8FEF-2C46-BCDE-19DDE07E6851}" srcOrd="14" destOrd="0" presId="urn:microsoft.com/office/officeart/2008/layout/LinedList"/>
    <dgm:cxn modelId="{E3F8A4C0-AD2C-4A77-ACA4-A290BE8FA4B6}" type="presParOf" srcId="{7EEB7FF0-71F9-3745-935C-D29308E6AFBE}" destId="{34C433DA-156D-914F-9E47-8C1CE5B7DF6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9EE06F2-3CF3-184F-B1BA-2E2BBCB8D65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7C9996-67AD-DD4F-B455-68FE08D83AF8}">
      <dgm:prSet/>
      <dgm:spPr/>
      <dgm:t>
        <a:bodyPr/>
        <a:lstStyle/>
        <a:p>
          <a:pPr rtl="0"/>
          <a:r>
            <a:rPr lang="it-IT" b="1" dirty="0" smtClean="0">
              <a:solidFill>
                <a:srgbClr val="1F497D"/>
              </a:solidFill>
            </a:rPr>
            <a:t>CASI DI IRREGOLARITA</a:t>
          </a:r>
          <a:r>
            <a:rPr lang="it-IT" altLang="ja-JP" b="1" dirty="0" smtClean="0">
              <a:solidFill>
                <a:srgbClr val="1F497D"/>
              </a:solidFill>
            </a:rPr>
            <a:t>’</a:t>
          </a:r>
          <a:r>
            <a:rPr lang="it-IT" b="1" dirty="0" smtClean="0">
              <a:solidFill>
                <a:srgbClr val="1F497D"/>
              </a:solidFill>
            </a:rPr>
            <a:t> FEASR</a:t>
          </a:r>
          <a:r>
            <a:rPr lang="it-IT" dirty="0" smtClean="0">
              <a:solidFill>
                <a:srgbClr val="1F497D"/>
              </a:solidFill>
            </a:rPr>
            <a:t> </a:t>
          </a:r>
          <a:endParaRPr lang="it-IT" dirty="0">
            <a:solidFill>
              <a:srgbClr val="1F497D"/>
            </a:solidFill>
          </a:endParaRPr>
        </a:p>
      </dgm:t>
    </dgm:pt>
    <dgm:pt modelId="{72AF7E73-4882-5E46-BC03-490D8721EAF3}" type="parTrans" cxnId="{BD573AF6-B838-6A49-9EB5-A5EE557AF365}">
      <dgm:prSet/>
      <dgm:spPr/>
      <dgm:t>
        <a:bodyPr/>
        <a:lstStyle/>
        <a:p>
          <a:endParaRPr lang="it-IT"/>
        </a:p>
      </dgm:t>
    </dgm:pt>
    <dgm:pt modelId="{3E280160-FDB8-0246-8611-29CC3C247C30}" type="sibTrans" cxnId="{BD573AF6-B838-6A49-9EB5-A5EE557AF365}">
      <dgm:prSet/>
      <dgm:spPr/>
      <dgm:t>
        <a:bodyPr/>
        <a:lstStyle/>
        <a:p>
          <a:endParaRPr lang="it-IT"/>
        </a:p>
      </dgm:t>
    </dgm:pt>
    <dgm:pt modelId="{B6CA3B14-85CB-174A-BC79-6DB7635DFD3B}">
      <dgm:prSet/>
      <dgm:spPr/>
      <dgm:t>
        <a:bodyPr/>
        <a:lstStyle/>
        <a:p>
          <a:pPr rtl="0"/>
          <a:r>
            <a:rPr lang="it-IT" dirty="0" smtClean="0"/>
            <a:t>mancato rispetto tempistica di realizzazione del progetto o con modalità non conformi ad esso;</a:t>
          </a:r>
          <a:endParaRPr lang="it-IT" dirty="0"/>
        </a:p>
      </dgm:t>
    </dgm:pt>
    <dgm:pt modelId="{0DA3629B-25E7-054A-8740-18F91B64C796}" type="parTrans" cxnId="{E59B7993-9EB7-744A-84B7-D22DDD1490DD}">
      <dgm:prSet/>
      <dgm:spPr/>
      <dgm:t>
        <a:bodyPr/>
        <a:lstStyle/>
        <a:p>
          <a:endParaRPr lang="it-IT"/>
        </a:p>
      </dgm:t>
    </dgm:pt>
    <dgm:pt modelId="{76BCE97F-ABB1-0F4B-9BF1-5755174D6129}" type="sibTrans" cxnId="{E59B7993-9EB7-744A-84B7-D22DDD1490DD}">
      <dgm:prSet/>
      <dgm:spPr/>
      <dgm:t>
        <a:bodyPr/>
        <a:lstStyle/>
        <a:p>
          <a:endParaRPr lang="it-IT"/>
        </a:p>
      </dgm:t>
    </dgm:pt>
    <dgm:pt modelId="{DB96064D-671E-5C46-BC15-5B398451867D}">
      <dgm:prSet/>
      <dgm:spPr/>
      <dgm:t>
        <a:bodyPr/>
        <a:lstStyle/>
        <a:p>
          <a:pPr rtl="0"/>
          <a:r>
            <a:rPr lang="it-IT" dirty="0" smtClean="0"/>
            <a:t>gravi carenze documentali;</a:t>
          </a:r>
          <a:endParaRPr lang="it-IT" dirty="0"/>
        </a:p>
      </dgm:t>
    </dgm:pt>
    <dgm:pt modelId="{84D1C40F-E722-C746-8981-3279BA8B36FE}" type="parTrans" cxnId="{C8E1CB51-9DD8-2A40-B046-C55A78F17846}">
      <dgm:prSet/>
      <dgm:spPr/>
      <dgm:t>
        <a:bodyPr/>
        <a:lstStyle/>
        <a:p>
          <a:endParaRPr lang="it-IT"/>
        </a:p>
      </dgm:t>
    </dgm:pt>
    <dgm:pt modelId="{45376B72-73E7-BD49-BFAB-E0466BBAEC86}" type="sibTrans" cxnId="{C8E1CB51-9DD8-2A40-B046-C55A78F17846}">
      <dgm:prSet/>
      <dgm:spPr/>
      <dgm:t>
        <a:bodyPr/>
        <a:lstStyle/>
        <a:p>
          <a:endParaRPr lang="it-IT"/>
        </a:p>
      </dgm:t>
    </dgm:pt>
    <dgm:pt modelId="{6EC30100-E83F-F04A-A760-82185B7C1421}">
      <dgm:prSet/>
      <dgm:spPr/>
      <dgm:t>
        <a:bodyPr/>
        <a:lstStyle/>
        <a:p>
          <a:pPr rtl="0"/>
          <a:r>
            <a:rPr lang="it-IT" dirty="0" smtClean="0"/>
            <a:t>mancato possesso della qualifica di IAP;</a:t>
          </a:r>
          <a:endParaRPr lang="it-IT" dirty="0"/>
        </a:p>
      </dgm:t>
    </dgm:pt>
    <dgm:pt modelId="{4473100A-5977-0143-A36B-646F947CDA27}" type="parTrans" cxnId="{049CEEDD-E3EA-FE46-ABCB-0530D86D1194}">
      <dgm:prSet/>
      <dgm:spPr/>
      <dgm:t>
        <a:bodyPr/>
        <a:lstStyle/>
        <a:p>
          <a:endParaRPr lang="it-IT"/>
        </a:p>
      </dgm:t>
    </dgm:pt>
    <dgm:pt modelId="{B0190220-C44B-2146-929A-9EA87871DD98}" type="sibTrans" cxnId="{049CEEDD-E3EA-FE46-ABCB-0530D86D1194}">
      <dgm:prSet/>
      <dgm:spPr/>
      <dgm:t>
        <a:bodyPr/>
        <a:lstStyle/>
        <a:p>
          <a:endParaRPr lang="it-IT"/>
        </a:p>
      </dgm:t>
    </dgm:pt>
    <dgm:pt modelId="{4EC0A743-673B-9A41-967A-56EBCC4C43EA}">
      <dgm:prSet/>
      <dgm:spPr/>
      <dgm:t>
        <a:bodyPr/>
        <a:lstStyle/>
        <a:p>
          <a:pPr rtl="0"/>
          <a:r>
            <a:rPr lang="it-IT" dirty="0" smtClean="0"/>
            <a:t>mancato rispetto degli impegni stabiliti dal bando o degli obblighi di condizionalità;</a:t>
          </a:r>
          <a:endParaRPr lang="it-IT" dirty="0"/>
        </a:p>
      </dgm:t>
    </dgm:pt>
    <dgm:pt modelId="{849429F5-D25D-2842-B3BC-42CA9243C303}" type="parTrans" cxnId="{C658A85C-5A29-424A-A744-B4593E01339D}">
      <dgm:prSet/>
      <dgm:spPr/>
      <dgm:t>
        <a:bodyPr/>
        <a:lstStyle/>
        <a:p>
          <a:endParaRPr lang="it-IT"/>
        </a:p>
      </dgm:t>
    </dgm:pt>
    <dgm:pt modelId="{7404A45D-95A7-0344-B7F7-152467CDB40E}" type="sibTrans" cxnId="{C658A85C-5A29-424A-A744-B4593E01339D}">
      <dgm:prSet/>
      <dgm:spPr/>
      <dgm:t>
        <a:bodyPr/>
        <a:lstStyle/>
        <a:p>
          <a:endParaRPr lang="it-IT"/>
        </a:p>
      </dgm:t>
    </dgm:pt>
    <dgm:pt modelId="{18A7541E-6B44-6140-AACD-22D610002A10}">
      <dgm:prSet/>
      <dgm:spPr/>
      <dgm:t>
        <a:bodyPr/>
        <a:lstStyle/>
        <a:p>
          <a:pPr rtl="0"/>
          <a:r>
            <a:rPr lang="it-IT" dirty="0" smtClean="0"/>
            <a:t>inosservanza dei regolamenti UE;</a:t>
          </a:r>
          <a:endParaRPr lang="it-IT" dirty="0"/>
        </a:p>
      </dgm:t>
    </dgm:pt>
    <dgm:pt modelId="{FE5C1A2E-4F66-FC4A-A1D7-487D1872AA85}" type="parTrans" cxnId="{70635725-62FF-3D45-A6F3-8C8C3C7D3FC0}">
      <dgm:prSet/>
      <dgm:spPr/>
      <dgm:t>
        <a:bodyPr/>
        <a:lstStyle/>
        <a:p>
          <a:endParaRPr lang="it-IT"/>
        </a:p>
      </dgm:t>
    </dgm:pt>
    <dgm:pt modelId="{B3C18911-3956-3B4D-B957-5E0FE36D607B}" type="sibTrans" cxnId="{70635725-62FF-3D45-A6F3-8C8C3C7D3FC0}">
      <dgm:prSet/>
      <dgm:spPr/>
      <dgm:t>
        <a:bodyPr/>
        <a:lstStyle/>
        <a:p>
          <a:endParaRPr lang="it-IT"/>
        </a:p>
      </dgm:t>
    </dgm:pt>
    <dgm:pt modelId="{ED855CF2-02E6-0D4C-98B5-98F7A49D805E}">
      <dgm:prSet/>
      <dgm:spPr/>
      <dgm:t>
        <a:bodyPr/>
        <a:lstStyle/>
        <a:p>
          <a:pPr rtl="0"/>
          <a:r>
            <a:rPr lang="it-IT" dirty="0" smtClean="0"/>
            <a:t>sussistenza di informazioni antimafia </a:t>
          </a:r>
          <a:r>
            <a:rPr lang="it-IT" dirty="0" err="1" smtClean="0"/>
            <a:t>interdittive</a:t>
          </a:r>
          <a:r>
            <a:rPr lang="it-IT" dirty="0" smtClean="0"/>
            <a:t>. </a:t>
          </a:r>
          <a:endParaRPr lang="it-IT" dirty="0"/>
        </a:p>
      </dgm:t>
    </dgm:pt>
    <dgm:pt modelId="{CDAC78FF-D035-FE4D-BC8F-230D13BC2849}" type="parTrans" cxnId="{8761F591-CEEC-A149-8996-F6FBAA2B0D33}">
      <dgm:prSet/>
      <dgm:spPr/>
      <dgm:t>
        <a:bodyPr/>
        <a:lstStyle/>
        <a:p>
          <a:endParaRPr lang="it-IT"/>
        </a:p>
      </dgm:t>
    </dgm:pt>
    <dgm:pt modelId="{8253E410-F976-4847-BE46-B1E7CE70283B}" type="sibTrans" cxnId="{8761F591-CEEC-A149-8996-F6FBAA2B0D33}">
      <dgm:prSet/>
      <dgm:spPr/>
      <dgm:t>
        <a:bodyPr/>
        <a:lstStyle/>
        <a:p>
          <a:endParaRPr lang="it-IT"/>
        </a:p>
      </dgm:t>
    </dgm:pt>
    <dgm:pt modelId="{39595249-8BCD-EB42-BB61-C47761602BC6}" type="pres">
      <dgm:prSet presAssocID="{79EE06F2-3CF3-184F-B1BA-2E2BBCB8D6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CFDD4E0-B79B-0A4F-8AC6-BC7E7BCDB098}" type="pres">
      <dgm:prSet presAssocID="{F37C9996-67AD-DD4F-B455-68FE08D83AF8}" presName="thickLine" presStyleLbl="alignNode1" presStyleIdx="0" presStyleCnt="1"/>
      <dgm:spPr/>
    </dgm:pt>
    <dgm:pt modelId="{6B82171D-6A2E-824A-92C1-4F24496B31C9}" type="pres">
      <dgm:prSet presAssocID="{F37C9996-67AD-DD4F-B455-68FE08D83AF8}" presName="horz1" presStyleCnt="0"/>
      <dgm:spPr/>
    </dgm:pt>
    <dgm:pt modelId="{F5BBE9BB-F84E-A94A-B24E-C2E38786D55D}" type="pres">
      <dgm:prSet presAssocID="{F37C9996-67AD-DD4F-B455-68FE08D83AF8}" presName="tx1" presStyleLbl="revTx" presStyleIdx="0" presStyleCnt="7"/>
      <dgm:spPr/>
      <dgm:t>
        <a:bodyPr/>
        <a:lstStyle/>
        <a:p>
          <a:endParaRPr lang="it-IT"/>
        </a:p>
      </dgm:t>
    </dgm:pt>
    <dgm:pt modelId="{AC0FD3F8-1323-C843-9D34-41709635A206}" type="pres">
      <dgm:prSet presAssocID="{F37C9996-67AD-DD4F-B455-68FE08D83AF8}" presName="vert1" presStyleCnt="0"/>
      <dgm:spPr/>
    </dgm:pt>
    <dgm:pt modelId="{7F9DA335-6B5C-114F-BE3E-B2620BB276BE}" type="pres">
      <dgm:prSet presAssocID="{B6CA3B14-85CB-174A-BC79-6DB7635DFD3B}" presName="vertSpace2a" presStyleCnt="0"/>
      <dgm:spPr/>
    </dgm:pt>
    <dgm:pt modelId="{EEBC7627-E96B-B144-B27E-5ADF11527086}" type="pres">
      <dgm:prSet presAssocID="{B6CA3B14-85CB-174A-BC79-6DB7635DFD3B}" presName="horz2" presStyleCnt="0"/>
      <dgm:spPr/>
    </dgm:pt>
    <dgm:pt modelId="{4B122791-DC5B-DC46-929F-8E9C784BB511}" type="pres">
      <dgm:prSet presAssocID="{B6CA3B14-85CB-174A-BC79-6DB7635DFD3B}" presName="horzSpace2" presStyleCnt="0"/>
      <dgm:spPr/>
    </dgm:pt>
    <dgm:pt modelId="{7C510E7F-F6B1-4846-9B82-85629B3BCAA7}" type="pres">
      <dgm:prSet presAssocID="{B6CA3B14-85CB-174A-BC79-6DB7635DFD3B}" presName="tx2" presStyleLbl="revTx" presStyleIdx="1" presStyleCnt="7"/>
      <dgm:spPr/>
      <dgm:t>
        <a:bodyPr/>
        <a:lstStyle/>
        <a:p>
          <a:endParaRPr lang="it-IT"/>
        </a:p>
      </dgm:t>
    </dgm:pt>
    <dgm:pt modelId="{89401F78-B00A-554E-8C72-9297238B7163}" type="pres">
      <dgm:prSet presAssocID="{B6CA3B14-85CB-174A-BC79-6DB7635DFD3B}" presName="vert2" presStyleCnt="0"/>
      <dgm:spPr/>
    </dgm:pt>
    <dgm:pt modelId="{D668E1D5-C497-EF42-88D8-268CEDC3F197}" type="pres">
      <dgm:prSet presAssocID="{B6CA3B14-85CB-174A-BC79-6DB7635DFD3B}" presName="thinLine2b" presStyleLbl="callout" presStyleIdx="0" presStyleCnt="6"/>
      <dgm:spPr/>
    </dgm:pt>
    <dgm:pt modelId="{FC531938-4637-6E4D-AE8C-CE7BB3C62379}" type="pres">
      <dgm:prSet presAssocID="{B6CA3B14-85CB-174A-BC79-6DB7635DFD3B}" presName="vertSpace2b" presStyleCnt="0"/>
      <dgm:spPr/>
    </dgm:pt>
    <dgm:pt modelId="{9CA58585-E201-234C-BE00-A52030676D1D}" type="pres">
      <dgm:prSet presAssocID="{DB96064D-671E-5C46-BC15-5B398451867D}" presName="horz2" presStyleCnt="0"/>
      <dgm:spPr/>
    </dgm:pt>
    <dgm:pt modelId="{2177B1EC-AD68-8149-8866-18D6D9109F61}" type="pres">
      <dgm:prSet presAssocID="{DB96064D-671E-5C46-BC15-5B398451867D}" presName="horzSpace2" presStyleCnt="0"/>
      <dgm:spPr/>
    </dgm:pt>
    <dgm:pt modelId="{9375F1AC-7CD2-9241-97D0-D2E74AB23CAB}" type="pres">
      <dgm:prSet presAssocID="{DB96064D-671E-5C46-BC15-5B398451867D}" presName="tx2" presStyleLbl="revTx" presStyleIdx="2" presStyleCnt="7"/>
      <dgm:spPr/>
      <dgm:t>
        <a:bodyPr/>
        <a:lstStyle/>
        <a:p>
          <a:endParaRPr lang="it-IT"/>
        </a:p>
      </dgm:t>
    </dgm:pt>
    <dgm:pt modelId="{E15C9BCB-21C2-7749-B409-18942A4CF10A}" type="pres">
      <dgm:prSet presAssocID="{DB96064D-671E-5C46-BC15-5B398451867D}" presName="vert2" presStyleCnt="0"/>
      <dgm:spPr/>
    </dgm:pt>
    <dgm:pt modelId="{3756D86B-4268-4D42-B20B-BA1BB66BDD3C}" type="pres">
      <dgm:prSet presAssocID="{DB96064D-671E-5C46-BC15-5B398451867D}" presName="thinLine2b" presStyleLbl="callout" presStyleIdx="1" presStyleCnt="6"/>
      <dgm:spPr/>
    </dgm:pt>
    <dgm:pt modelId="{0D9D6142-E739-E740-93A3-EC5E357C68AD}" type="pres">
      <dgm:prSet presAssocID="{DB96064D-671E-5C46-BC15-5B398451867D}" presName="vertSpace2b" presStyleCnt="0"/>
      <dgm:spPr/>
    </dgm:pt>
    <dgm:pt modelId="{EA1A33A8-7EA8-ED49-89A0-E09E4C60C6A5}" type="pres">
      <dgm:prSet presAssocID="{6EC30100-E83F-F04A-A760-82185B7C1421}" presName="horz2" presStyleCnt="0"/>
      <dgm:spPr/>
    </dgm:pt>
    <dgm:pt modelId="{F08E0FEE-A681-E241-9508-0BAB42E75F53}" type="pres">
      <dgm:prSet presAssocID="{6EC30100-E83F-F04A-A760-82185B7C1421}" presName="horzSpace2" presStyleCnt="0"/>
      <dgm:spPr/>
    </dgm:pt>
    <dgm:pt modelId="{012F8EB7-A046-6C4C-9114-C7543AF1ECDE}" type="pres">
      <dgm:prSet presAssocID="{6EC30100-E83F-F04A-A760-82185B7C1421}" presName="tx2" presStyleLbl="revTx" presStyleIdx="3" presStyleCnt="7"/>
      <dgm:spPr/>
      <dgm:t>
        <a:bodyPr/>
        <a:lstStyle/>
        <a:p>
          <a:endParaRPr lang="it-IT"/>
        </a:p>
      </dgm:t>
    </dgm:pt>
    <dgm:pt modelId="{715DE621-2759-1046-BB61-54D2870072C5}" type="pres">
      <dgm:prSet presAssocID="{6EC30100-E83F-F04A-A760-82185B7C1421}" presName="vert2" presStyleCnt="0"/>
      <dgm:spPr/>
    </dgm:pt>
    <dgm:pt modelId="{F308C690-C75D-EE43-81C4-984EBF93639A}" type="pres">
      <dgm:prSet presAssocID="{6EC30100-E83F-F04A-A760-82185B7C1421}" presName="thinLine2b" presStyleLbl="callout" presStyleIdx="2" presStyleCnt="6"/>
      <dgm:spPr/>
    </dgm:pt>
    <dgm:pt modelId="{4919DE45-1D82-0E48-B7A0-A38184B44673}" type="pres">
      <dgm:prSet presAssocID="{6EC30100-E83F-F04A-A760-82185B7C1421}" presName="vertSpace2b" presStyleCnt="0"/>
      <dgm:spPr/>
    </dgm:pt>
    <dgm:pt modelId="{DDBBECD5-B8E0-7643-8636-ACD4A320A650}" type="pres">
      <dgm:prSet presAssocID="{4EC0A743-673B-9A41-967A-56EBCC4C43EA}" presName="horz2" presStyleCnt="0"/>
      <dgm:spPr/>
    </dgm:pt>
    <dgm:pt modelId="{0F8D9DA3-0CA2-7A4E-AF3C-D12AA621F807}" type="pres">
      <dgm:prSet presAssocID="{4EC0A743-673B-9A41-967A-56EBCC4C43EA}" presName="horzSpace2" presStyleCnt="0"/>
      <dgm:spPr/>
    </dgm:pt>
    <dgm:pt modelId="{423FB34D-5BA1-2A43-9623-F05669154640}" type="pres">
      <dgm:prSet presAssocID="{4EC0A743-673B-9A41-967A-56EBCC4C43EA}" presName="tx2" presStyleLbl="revTx" presStyleIdx="4" presStyleCnt="7"/>
      <dgm:spPr/>
      <dgm:t>
        <a:bodyPr/>
        <a:lstStyle/>
        <a:p>
          <a:endParaRPr lang="it-IT"/>
        </a:p>
      </dgm:t>
    </dgm:pt>
    <dgm:pt modelId="{756B7863-AC33-CE42-BE29-CF2DA452DF18}" type="pres">
      <dgm:prSet presAssocID="{4EC0A743-673B-9A41-967A-56EBCC4C43EA}" presName="vert2" presStyleCnt="0"/>
      <dgm:spPr/>
    </dgm:pt>
    <dgm:pt modelId="{D9F58F06-7947-DF42-A4CF-5E32109E7684}" type="pres">
      <dgm:prSet presAssocID="{4EC0A743-673B-9A41-967A-56EBCC4C43EA}" presName="thinLine2b" presStyleLbl="callout" presStyleIdx="3" presStyleCnt="6"/>
      <dgm:spPr/>
    </dgm:pt>
    <dgm:pt modelId="{E9CFB138-F20D-6A4B-863C-665402555D23}" type="pres">
      <dgm:prSet presAssocID="{4EC0A743-673B-9A41-967A-56EBCC4C43EA}" presName="vertSpace2b" presStyleCnt="0"/>
      <dgm:spPr/>
    </dgm:pt>
    <dgm:pt modelId="{4F5E8797-CD43-144D-B2A4-0A5E9EC143E1}" type="pres">
      <dgm:prSet presAssocID="{18A7541E-6B44-6140-AACD-22D610002A10}" presName="horz2" presStyleCnt="0"/>
      <dgm:spPr/>
    </dgm:pt>
    <dgm:pt modelId="{91AD7920-8529-B645-8527-F48E06F8B199}" type="pres">
      <dgm:prSet presAssocID="{18A7541E-6B44-6140-AACD-22D610002A10}" presName="horzSpace2" presStyleCnt="0"/>
      <dgm:spPr/>
    </dgm:pt>
    <dgm:pt modelId="{D0432C69-7815-BB45-BD45-FAD146371B1F}" type="pres">
      <dgm:prSet presAssocID="{18A7541E-6B44-6140-AACD-22D610002A10}" presName="tx2" presStyleLbl="revTx" presStyleIdx="5" presStyleCnt="7"/>
      <dgm:spPr/>
      <dgm:t>
        <a:bodyPr/>
        <a:lstStyle/>
        <a:p>
          <a:endParaRPr lang="it-IT"/>
        </a:p>
      </dgm:t>
    </dgm:pt>
    <dgm:pt modelId="{00EA1FEC-D4B4-C94E-A6A2-2E4084CEAAE2}" type="pres">
      <dgm:prSet presAssocID="{18A7541E-6B44-6140-AACD-22D610002A10}" presName="vert2" presStyleCnt="0"/>
      <dgm:spPr/>
    </dgm:pt>
    <dgm:pt modelId="{D630624A-396E-3D44-AE07-B7CC6116BB61}" type="pres">
      <dgm:prSet presAssocID="{18A7541E-6B44-6140-AACD-22D610002A10}" presName="thinLine2b" presStyleLbl="callout" presStyleIdx="4" presStyleCnt="6"/>
      <dgm:spPr/>
    </dgm:pt>
    <dgm:pt modelId="{04CFC619-6D0D-364E-8533-DD9B5BCF24CA}" type="pres">
      <dgm:prSet presAssocID="{18A7541E-6B44-6140-AACD-22D610002A10}" presName="vertSpace2b" presStyleCnt="0"/>
      <dgm:spPr/>
    </dgm:pt>
    <dgm:pt modelId="{D1D56EBE-E4DC-2B45-A491-AB67B09B505E}" type="pres">
      <dgm:prSet presAssocID="{ED855CF2-02E6-0D4C-98B5-98F7A49D805E}" presName="horz2" presStyleCnt="0"/>
      <dgm:spPr/>
    </dgm:pt>
    <dgm:pt modelId="{9839E007-7B01-A547-B556-64B003695FAB}" type="pres">
      <dgm:prSet presAssocID="{ED855CF2-02E6-0D4C-98B5-98F7A49D805E}" presName="horzSpace2" presStyleCnt="0"/>
      <dgm:spPr/>
    </dgm:pt>
    <dgm:pt modelId="{F660E327-587F-234E-B44A-552B28E4B4FD}" type="pres">
      <dgm:prSet presAssocID="{ED855CF2-02E6-0D4C-98B5-98F7A49D805E}" presName="tx2" presStyleLbl="revTx" presStyleIdx="6" presStyleCnt="7"/>
      <dgm:spPr/>
      <dgm:t>
        <a:bodyPr/>
        <a:lstStyle/>
        <a:p>
          <a:endParaRPr lang="it-IT"/>
        </a:p>
      </dgm:t>
    </dgm:pt>
    <dgm:pt modelId="{6768E892-AECC-6A4E-98F5-FB726A2AD3EC}" type="pres">
      <dgm:prSet presAssocID="{ED855CF2-02E6-0D4C-98B5-98F7A49D805E}" presName="vert2" presStyleCnt="0"/>
      <dgm:spPr/>
    </dgm:pt>
    <dgm:pt modelId="{E22D18EB-F896-914E-A880-CD3DFB7CE4CF}" type="pres">
      <dgm:prSet presAssocID="{ED855CF2-02E6-0D4C-98B5-98F7A49D805E}" presName="thinLine2b" presStyleLbl="callout" presStyleIdx="5" presStyleCnt="6"/>
      <dgm:spPr/>
    </dgm:pt>
    <dgm:pt modelId="{CA802AB0-E2C8-2B4F-B598-355A115E84CE}" type="pres">
      <dgm:prSet presAssocID="{ED855CF2-02E6-0D4C-98B5-98F7A49D805E}" presName="vertSpace2b" presStyleCnt="0"/>
      <dgm:spPr/>
    </dgm:pt>
  </dgm:ptLst>
  <dgm:cxnLst>
    <dgm:cxn modelId="{8761F591-CEEC-A149-8996-F6FBAA2B0D33}" srcId="{F37C9996-67AD-DD4F-B455-68FE08D83AF8}" destId="{ED855CF2-02E6-0D4C-98B5-98F7A49D805E}" srcOrd="5" destOrd="0" parTransId="{CDAC78FF-D035-FE4D-BC8F-230D13BC2849}" sibTransId="{8253E410-F976-4847-BE46-B1E7CE70283B}"/>
    <dgm:cxn modelId="{BD573AF6-B838-6A49-9EB5-A5EE557AF365}" srcId="{79EE06F2-3CF3-184F-B1BA-2E2BBCB8D65E}" destId="{F37C9996-67AD-DD4F-B455-68FE08D83AF8}" srcOrd="0" destOrd="0" parTransId="{72AF7E73-4882-5E46-BC03-490D8721EAF3}" sibTransId="{3E280160-FDB8-0246-8611-29CC3C247C30}"/>
    <dgm:cxn modelId="{049CEEDD-E3EA-FE46-ABCB-0530D86D1194}" srcId="{F37C9996-67AD-DD4F-B455-68FE08D83AF8}" destId="{6EC30100-E83F-F04A-A760-82185B7C1421}" srcOrd="2" destOrd="0" parTransId="{4473100A-5977-0143-A36B-646F947CDA27}" sibTransId="{B0190220-C44B-2146-929A-9EA87871DD98}"/>
    <dgm:cxn modelId="{E6B7BD69-3EF2-412C-8FE1-C1FEE823B2A9}" type="presOf" srcId="{4EC0A743-673B-9A41-967A-56EBCC4C43EA}" destId="{423FB34D-5BA1-2A43-9623-F05669154640}" srcOrd="0" destOrd="0" presId="urn:microsoft.com/office/officeart/2008/layout/LinedList"/>
    <dgm:cxn modelId="{7A24BD9E-6D93-4A35-A6FA-B6BCC751A888}" type="presOf" srcId="{F37C9996-67AD-DD4F-B455-68FE08D83AF8}" destId="{F5BBE9BB-F84E-A94A-B24E-C2E38786D55D}" srcOrd="0" destOrd="0" presId="urn:microsoft.com/office/officeart/2008/layout/LinedList"/>
    <dgm:cxn modelId="{6ED58586-DDA0-451A-8B5B-967EB3343D75}" type="presOf" srcId="{18A7541E-6B44-6140-AACD-22D610002A10}" destId="{D0432C69-7815-BB45-BD45-FAD146371B1F}" srcOrd="0" destOrd="0" presId="urn:microsoft.com/office/officeart/2008/layout/LinedList"/>
    <dgm:cxn modelId="{91D304F4-94DE-4AF5-A8AE-8ED47062FB2B}" type="presOf" srcId="{ED855CF2-02E6-0D4C-98B5-98F7A49D805E}" destId="{F660E327-587F-234E-B44A-552B28E4B4FD}" srcOrd="0" destOrd="0" presId="urn:microsoft.com/office/officeart/2008/layout/LinedList"/>
    <dgm:cxn modelId="{C8E1CB51-9DD8-2A40-B046-C55A78F17846}" srcId="{F37C9996-67AD-DD4F-B455-68FE08D83AF8}" destId="{DB96064D-671E-5C46-BC15-5B398451867D}" srcOrd="1" destOrd="0" parTransId="{84D1C40F-E722-C746-8981-3279BA8B36FE}" sibTransId="{45376B72-73E7-BD49-BFAB-E0466BBAEC86}"/>
    <dgm:cxn modelId="{C658A85C-5A29-424A-A744-B4593E01339D}" srcId="{F37C9996-67AD-DD4F-B455-68FE08D83AF8}" destId="{4EC0A743-673B-9A41-967A-56EBCC4C43EA}" srcOrd="3" destOrd="0" parTransId="{849429F5-D25D-2842-B3BC-42CA9243C303}" sibTransId="{7404A45D-95A7-0344-B7F7-152467CDB40E}"/>
    <dgm:cxn modelId="{9F3EF3A0-2417-4870-9CE7-345D7396597F}" type="presOf" srcId="{DB96064D-671E-5C46-BC15-5B398451867D}" destId="{9375F1AC-7CD2-9241-97D0-D2E74AB23CAB}" srcOrd="0" destOrd="0" presId="urn:microsoft.com/office/officeart/2008/layout/LinedList"/>
    <dgm:cxn modelId="{E59B7993-9EB7-744A-84B7-D22DDD1490DD}" srcId="{F37C9996-67AD-DD4F-B455-68FE08D83AF8}" destId="{B6CA3B14-85CB-174A-BC79-6DB7635DFD3B}" srcOrd="0" destOrd="0" parTransId="{0DA3629B-25E7-054A-8740-18F91B64C796}" sibTransId="{76BCE97F-ABB1-0F4B-9BF1-5755174D6129}"/>
    <dgm:cxn modelId="{12F186C1-1BAA-4069-8D5B-CDBAABC46827}" type="presOf" srcId="{79EE06F2-3CF3-184F-B1BA-2E2BBCB8D65E}" destId="{39595249-8BCD-EB42-BB61-C47761602BC6}" srcOrd="0" destOrd="0" presId="urn:microsoft.com/office/officeart/2008/layout/LinedList"/>
    <dgm:cxn modelId="{0A58C068-E7AB-4076-9994-A2E34EC0E643}" type="presOf" srcId="{6EC30100-E83F-F04A-A760-82185B7C1421}" destId="{012F8EB7-A046-6C4C-9114-C7543AF1ECDE}" srcOrd="0" destOrd="0" presId="urn:microsoft.com/office/officeart/2008/layout/LinedList"/>
    <dgm:cxn modelId="{90597709-62A2-4449-9537-B2D473AAED1A}" type="presOf" srcId="{B6CA3B14-85CB-174A-BC79-6DB7635DFD3B}" destId="{7C510E7F-F6B1-4846-9B82-85629B3BCAA7}" srcOrd="0" destOrd="0" presId="urn:microsoft.com/office/officeart/2008/layout/LinedList"/>
    <dgm:cxn modelId="{70635725-62FF-3D45-A6F3-8C8C3C7D3FC0}" srcId="{F37C9996-67AD-DD4F-B455-68FE08D83AF8}" destId="{18A7541E-6B44-6140-AACD-22D610002A10}" srcOrd="4" destOrd="0" parTransId="{FE5C1A2E-4F66-FC4A-A1D7-487D1872AA85}" sibTransId="{B3C18911-3956-3B4D-B957-5E0FE36D607B}"/>
    <dgm:cxn modelId="{4EEB3E3B-D62A-4CED-B2D1-4A5F491AEB0C}" type="presParOf" srcId="{39595249-8BCD-EB42-BB61-C47761602BC6}" destId="{0CFDD4E0-B79B-0A4F-8AC6-BC7E7BCDB098}" srcOrd="0" destOrd="0" presId="urn:microsoft.com/office/officeart/2008/layout/LinedList"/>
    <dgm:cxn modelId="{6CCE4315-DB29-4E73-9F31-4C1D640DFA0B}" type="presParOf" srcId="{39595249-8BCD-EB42-BB61-C47761602BC6}" destId="{6B82171D-6A2E-824A-92C1-4F24496B31C9}" srcOrd="1" destOrd="0" presId="urn:microsoft.com/office/officeart/2008/layout/LinedList"/>
    <dgm:cxn modelId="{4D48FB99-D595-4139-853B-251E46267BAD}" type="presParOf" srcId="{6B82171D-6A2E-824A-92C1-4F24496B31C9}" destId="{F5BBE9BB-F84E-A94A-B24E-C2E38786D55D}" srcOrd="0" destOrd="0" presId="urn:microsoft.com/office/officeart/2008/layout/LinedList"/>
    <dgm:cxn modelId="{1083D389-3CC1-4B88-8E7D-1934C81E8AA9}" type="presParOf" srcId="{6B82171D-6A2E-824A-92C1-4F24496B31C9}" destId="{AC0FD3F8-1323-C843-9D34-41709635A206}" srcOrd="1" destOrd="0" presId="urn:microsoft.com/office/officeart/2008/layout/LinedList"/>
    <dgm:cxn modelId="{B0FF1686-2FF0-4808-9822-49E519D1552D}" type="presParOf" srcId="{AC0FD3F8-1323-C843-9D34-41709635A206}" destId="{7F9DA335-6B5C-114F-BE3E-B2620BB276BE}" srcOrd="0" destOrd="0" presId="urn:microsoft.com/office/officeart/2008/layout/LinedList"/>
    <dgm:cxn modelId="{04301967-861C-4F3A-9F9A-6482BB42A013}" type="presParOf" srcId="{AC0FD3F8-1323-C843-9D34-41709635A206}" destId="{EEBC7627-E96B-B144-B27E-5ADF11527086}" srcOrd="1" destOrd="0" presId="urn:microsoft.com/office/officeart/2008/layout/LinedList"/>
    <dgm:cxn modelId="{F75B8125-629C-4251-B0D2-25BDCDE4BC9F}" type="presParOf" srcId="{EEBC7627-E96B-B144-B27E-5ADF11527086}" destId="{4B122791-DC5B-DC46-929F-8E9C784BB511}" srcOrd="0" destOrd="0" presId="urn:microsoft.com/office/officeart/2008/layout/LinedList"/>
    <dgm:cxn modelId="{A08D1335-F7C2-4704-B6EE-D82265A70D6E}" type="presParOf" srcId="{EEBC7627-E96B-B144-B27E-5ADF11527086}" destId="{7C510E7F-F6B1-4846-9B82-85629B3BCAA7}" srcOrd="1" destOrd="0" presId="urn:microsoft.com/office/officeart/2008/layout/LinedList"/>
    <dgm:cxn modelId="{65BF7F92-7501-4121-BE7F-3F36C30D5719}" type="presParOf" srcId="{EEBC7627-E96B-B144-B27E-5ADF11527086}" destId="{89401F78-B00A-554E-8C72-9297238B7163}" srcOrd="2" destOrd="0" presId="urn:microsoft.com/office/officeart/2008/layout/LinedList"/>
    <dgm:cxn modelId="{B1534ECC-081F-44EF-8992-5EAB47B3C027}" type="presParOf" srcId="{AC0FD3F8-1323-C843-9D34-41709635A206}" destId="{D668E1D5-C497-EF42-88D8-268CEDC3F197}" srcOrd="2" destOrd="0" presId="urn:microsoft.com/office/officeart/2008/layout/LinedList"/>
    <dgm:cxn modelId="{B2FED322-C6E8-464E-8A65-4B63B2DEA14E}" type="presParOf" srcId="{AC0FD3F8-1323-C843-9D34-41709635A206}" destId="{FC531938-4637-6E4D-AE8C-CE7BB3C62379}" srcOrd="3" destOrd="0" presId="urn:microsoft.com/office/officeart/2008/layout/LinedList"/>
    <dgm:cxn modelId="{8C28EDB1-5900-43BD-B469-368074B3B929}" type="presParOf" srcId="{AC0FD3F8-1323-C843-9D34-41709635A206}" destId="{9CA58585-E201-234C-BE00-A52030676D1D}" srcOrd="4" destOrd="0" presId="urn:microsoft.com/office/officeart/2008/layout/LinedList"/>
    <dgm:cxn modelId="{706F4B3F-B757-4D82-99C4-CF9F52DE7259}" type="presParOf" srcId="{9CA58585-E201-234C-BE00-A52030676D1D}" destId="{2177B1EC-AD68-8149-8866-18D6D9109F61}" srcOrd="0" destOrd="0" presId="urn:microsoft.com/office/officeart/2008/layout/LinedList"/>
    <dgm:cxn modelId="{57FFD2D4-E068-4374-9321-4E897D93890C}" type="presParOf" srcId="{9CA58585-E201-234C-BE00-A52030676D1D}" destId="{9375F1AC-7CD2-9241-97D0-D2E74AB23CAB}" srcOrd="1" destOrd="0" presId="urn:microsoft.com/office/officeart/2008/layout/LinedList"/>
    <dgm:cxn modelId="{78BA34CF-4369-4A8D-A961-278F920FBB5C}" type="presParOf" srcId="{9CA58585-E201-234C-BE00-A52030676D1D}" destId="{E15C9BCB-21C2-7749-B409-18942A4CF10A}" srcOrd="2" destOrd="0" presId="urn:microsoft.com/office/officeart/2008/layout/LinedList"/>
    <dgm:cxn modelId="{40BC3FDA-5220-4728-BE8B-183913CF4408}" type="presParOf" srcId="{AC0FD3F8-1323-C843-9D34-41709635A206}" destId="{3756D86B-4268-4D42-B20B-BA1BB66BDD3C}" srcOrd="5" destOrd="0" presId="urn:microsoft.com/office/officeart/2008/layout/LinedList"/>
    <dgm:cxn modelId="{F32146BB-858C-4957-9B78-BAB014197E67}" type="presParOf" srcId="{AC0FD3F8-1323-C843-9D34-41709635A206}" destId="{0D9D6142-E739-E740-93A3-EC5E357C68AD}" srcOrd="6" destOrd="0" presId="urn:microsoft.com/office/officeart/2008/layout/LinedList"/>
    <dgm:cxn modelId="{8A11F236-4066-426B-9A11-4168117B7878}" type="presParOf" srcId="{AC0FD3F8-1323-C843-9D34-41709635A206}" destId="{EA1A33A8-7EA8-ED49-89A0-E09E4C60C6A5}" srcOrd="7" destOrd="0" presId="urn:microsoft.com/office/officeart/2008/layout/LinedList"/>
    <dgm:cxn modelId="{761ADE97-67E3-4EC8-9500-0BEA7A5D5355}" type="presParOf" srcId="{EA1A33A8-7EA8-ED49-89A0-E09E4C60C6A5}" destId="{F08E0FEE-A681-E241-9508-0BAB42E75F53}" srcOrd="0" destOrd="0" presId="urn:microsoft.com/office/officeart/2008/layout/LinedList"/>
    <dgm:cxn modelId="{AE182153-28A7-41B1-93F8-1E5845A057FD}" type="presParOf" srcId="{EA1A33A8-7EA8-ED49-89A0-E09E4C60C6A5}" destId="{012F8EB7-A046-6C4C-9114-C7543AF1ECDE}" srcOrd="1" destOrd="0" presId="urn:microsoft.com/office/officeart/2008/layout/LinedList"/>
    <dgm:cxn modelId="{45C46DB9-B4AA-4319-A5EB-F7688D2F737D}" type="presParOf" srcId="{EA1A33A8-7EA8-ED49-89A0-E09E4C60C6A5}" destId="{715DE621-2759-1046-BB61-54D2870072C5}" srcOrd="2" destOrd="0" presId="urn:microsoft.com/office/officeart/2008/layout/LinedList"/>
    <dgm:cxn modelId="{24AABC78-81E2-437D-9D87-63545BF1F8C2}" type="presParOf" srcId="{AC0FD3F8-1323-C843-9D34-41709635A206}" destId="{F308C690-C75D-EE43-81C4-984EBF93639A}" srcOrd="8" destOrd="0" presId="urn:microsoft.com/office/officeart/2008/layout/LinedList"/>
    <dgm:cxn modelId="{C0952758-FB72-4FC7-9CC5-2C03DAAB9844}" type="presParOf" srcId="{AC0FD3F8-1323-C843-9D34-41709635A206}" destId="{4919DE45-1D82-0E48-B7A0-A38184B44673}" srcOrd="9" destOrd="0" presId="urn:microsoft.com/office/officeart/2008/layout/LinedList"/>
    <dgm:cxn modelId="{14FC35FC-0521-4153-B189-FDC046204C27}" type="presParOf" srcId="{AC0FD3F8-1323-C843-9D34-41709635A206}" destId="{DDBBECD5-B8E0-7643-8636-ACD4A320A650}" srcOrd="10" destOrd="0" presId="urn:microsoft.com/office/officeart/2008/layout/LinedList"/>
    <dgm:cxn modelId="{31CC676C-DD06-4AD0-9590-964C389B25D0}" type="presParOf" srcId="{DDBBECD5-B8E0-7643-8636-ACD4A320A650}" destId="{0F8D9DA3-0CA2-7A4E-AF3C-D12AA621F807}" srcOrd="0" destOrd="0" presId="urn:microsoft.com/office/officeart/2008/layout/LinedList"/>
    <dgm:cxn modelId="{53D9CFE8-BC4A-4BB0-9C3A-BDBBDD84E11E}" type="presParOf" srcId="{DDBBECD5-B8E0-7643-8636-ACD4A320A650}" destId="{423FB34D-5BA1-2A43-9623-F05669154640}" srcOrd="1" destOrd="0" presId="urn:microsoft.com/office/officeart/2008/layout/LinedList"/>
    <dgm:cxn modelId="{B496A2C1-6C61-4C88-AA2D-220966DD79D2}" type="presParOf" srcId="{DDBBECD5-B8E0-7643-8636-ACD4A320A650}" destId="{756B7863-AC33-CE42-BE29-CF2DA452DF18}" srcOrd="2" destOrd="0" presId="urn:microsoft.com/office/officeart/2008/layout/LinedList"/>
    <dgm:cxn modelId="{C06D9B47-A9FA-4027-877B-FEBB1AD49470}" type="presParOf" srcId="{AC0FD3F8-1323-C843-9D34-41709635A206}" destId="{D9F58F06-7947-DF42-A4CF-5E32109E7684}" srcOrd="11" destOrd="0" presId="urn:microsoft.com/office/officeart/2008/layout/LinedList"/>
    <dgm:cxn modelId="{A732F759-072F-4B49-95A2-804497F85BCC}" type="presParOf" srcId="{AC0FD3F8-1323-C843-9D34-41709635A206}" destId="{E9CFB138-F20D-6A4B-863C-665402555D23}" srcOrd="12" destOrd="0" presId="urn:microsoft.com/office/officeart/2008/layout/LinedList"/>
    <dgm:cxn modelId="{0499ADAD-4BB6-4864-9683-4534186ECFA7}" type="presParOf" srcId="{AC0FD3F8-1323-C843-9D34-41709635A206}" destId="{4F5E8797-CD43-144D-B2A4-0A5E9EC143E1}" srcOrd="13" destOrd="0" presId="urn:microsoft.com/office/officeart/2008/layout/LinedList"/>
    <dgm:cxn modelId="{734FF6EA-C6A1-47AF-8838-864C20253019}" type="presParOf" srcId="{4F5E8797-CD43-144D-B2A4-0A5E9EC143E1}" destId="{91AD7920-8529-B645-8527-F48E06F8B199}" srcOrd="0" destOrd="0" presId="urn:microsoft.com/office/officeart/2008/layout/LinedList"/>
    <dgm:cxn modelId="{1A59FC8D-CE0E-4DC8-8191-AE5ACD21CD53}" type="presParOf" srcId="{4F5E8797-CD43-144D-B2A4-0A5E9EC143E1}" destId="{D0432C69-7815-BB45-BD45-FAD146371B1F}" srcOrd="1" destOrd="0" presId="urn:microsoft.com/office/officeart/2008/layout/LinedList"/>
    <dgm:cxn modelId="{C7B583DB-4167-49D5-8FE5-C1A4EBD70A18}" type="presParOf" srcId="{4F5E8797-CD43-144D-B2A4-0A5E9EC143E1}" destId="{00EA1FEC-D4B4-C94E-A6A2-2E4084CEAAE2}" srcOrd="2" destOrd="0" presId="urn:microsoft.com/office/officeart/2008/layout/LinedList"/>
    <dgm:cxn modelId="{A4062737-2BED-4DB4-9C0A-71AC199367A5}" type="presParOf" srcId="{AC0FD3F8-1323-C843-9D34-41709635A206}" destId="{D630624A-396E-3D44-AE07-B7CC6116BB61}" srcOrd="14" destOrd="0" presId="urn:microsoft.com/office/officeart/2008/layout/LinedList"/>
    <dgm:cxn modelId="{F1A51550-C7F5-4550-9E19-5D41D44CE65A}" type="presParOf" srcId="{AC0FD3F8-1323-C843-9D34-41709635A206}" destId="{04CFC619-6D0D-364E-8533-DD9B5BCF24CA}" srcOrd="15" destOrd="0" presId="urn:microsoft.com/office/officeart/2008/layout/LinedList"/>
    <dgm:cxn modelId="{9497F839-E5A6-47D7-887D-31461125CCB5}" type="presParOf" srcId="{AC0FD3F8-1323-C843-9D34-41709635A206}" destId="{D1D56EBE-E4DC-2B45-A491-AB67B09B505E}" srcOrd="16" destOrd="0" presId="urn:microsoft.com/office/officeart/2008/layout/LinedList"/>
    <dgm:cxn modelId="{2357645D-B249-4C8A-9BD1-57D1F38D0C0C}" type="presParOf" srcId="{D1D56EBE-E4DC-2B45-A491-AB67B09B505E}" destId="{9839E007-7B01-A547-B556-64B003695FAB}" srcOrd="0" destOrd="0" presId="urn:microsoft.com/office/officeart/2008/layout/LinedList"/>
    <dgm:cxn modelId="{6B2E9F61-29F0-48AD-895D-C43420E5FA76}" type="presParOf" srcId="{D1D56EBE-E4DC-2B45-A491-AB67B09B505E}" destId="{F660E327-587F-234E-B44A-552B28E4B4FD}" srcOrd="1" destOrd="0" presId="urn:microsoft.com/office/officeart/2008/layout/LinedList"/>
    <dgm:cxn modelId="{184F615D-2B8A-47B0-B04F-FD6FC581C200}" type="presParOf" srcId="{D1D56EBE-E4DC-2B45-A491-AB67B09B505E}" destId="{6768E892-AECC-6A4E-98F5-FB726A2AD3EC}" srcOrd="2" destOrd="0" presId="urn:microsoft.com/office/officeart/2008/layout/LinedList"/>
    <dgm:cxn modelId="{73804936-BCBE-4562-B091-22A7C81AF765}" type="presParOf" srcId="{AC0FD3F8-1323-C843-9D34-41709635A206}" destId="{E22D18EB-F896-914E-A880-CD3DFB7CE4CF}" srcOrd="17" destOrd="0" presId="urn:microsoft.com/office/officeart/2008/layout/LinedList"/>
    <dgm:cxn modelId="{EC7A446E-CD97-4663-88D6-F17198B6484B}" type="presParOf" srcId="{AC0FD3F8-1323-C843-9D34-41709635A206}" destId="{CA802AB0-E2C8-2B4F-B598-355A115E84C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D22C738-81EA-0346-A181-19A64A232B02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FAC6C9A-6E15-3F42-9206-2D909C3E64B3}">
      <dgm:prSet/>
      <dgm:spPr/>
      <dgm:t>
        <a:bodyPr/>
        <a:lstStyle/>
        <a:p>
          <a:pPr rtl="0"/>
          <a:r>
            <a:rPr lang="it-IT" b="1" dirty="0" smtClean="0">
              <a:solidFill>
                <a:srgbClr val="1F497D"/>
              </a:solidFill>
            </a:rPr>
            <a:t>CASI DI IRREGOLARITA</a:t>
          </a:r>
          <a:r>
            <a:rPr lang="it-IT" altLang="ja-JP" b="1" dirty="0" smtClean="0">
              <a:solidFill>
                <a:srgbClr val="1F497D"/>
              </a:solidFill>
            </a:rPr>
            <a:t>’</a:t>
          </a:r>
          <a:r>
            <a:rPr lang="it-IT" b="1" dirty="0" smtClean="0">
              <a:solidFill>
                <a:srgbClr val="1F497D"/>
              </a:solidFill>
            </a:rPr>
            <a:t> FEAGA</a:t>
          </a:r>
          <a:endParaRPr lang="it-IT" dirty="0">
            <a:solidFill>
              <a:srgbClr val="1F497D"/>
            </a:solidFill>
          </a:endParaRPr>
        </a:p>
      </dgm:t>
    </dgm:pt>
    <dgm:pt modelId="{E216E704-A426-EB4B-83FB-BBFEE3ED07EE}" type="parTrans" cxnId="{819E40C4-7A54-FA4F-BD78-90F91CDBF3BF}">
      <dgm:prSet/>
      <dgm:spPr/>
      <dgm:t>
        <a:bodyPr/>
        <a:lstStyle/>
        <a:p>
          <a:endParaRPr lang="it-IT"/>
        </a:p>
      </dgm:t>
    </dgm:pt>
    <dgm:pt modelId="{E59FE5AC-5366-454C-BA0D-41719DFE27F2}" type="sibTrans" cxnId="{819E40C4-7A54-FA4F-BD78-90F91CDBF3BF}">
      <dgm:prSet/>
      <dgm:spPr/>
      <dgm:t>
        <a:bodyPr/>
        <a:lstStyle/>
        <a:p>
          <a:endParaRPr lang="it-IT"/>
        </a:p>
      </dgm:t>
    </dgm:pt>
    <dgm:pt modelId="{88DFD78A-E790-FE4A-9A07-62720D3A9B31}">
      <dgm:prSet/>
      <dgm:spPr/>
      <dgm:t>
        <a:bodyPr/>
        <a:lstStyle/>
        <a:p>
          <a:pPr rtl="0"/>
          <a:r>
            <a:rPr lang="it-IT" dirty="0" smtClean="0"/>
            <a:t>dichiarazione in domanda di terreni confiscati,</a:t>
          </a:r>
          <a:endParaRPr lang="it-IT" dirty="0"/>
        </a:p>
      </dgm:t>
    </dgm:pt>
    <dgm:pt modelId="{0E112072-24BF-8140-898E-1AB47238D3FC}" type="parTrans" cxnId="{A686E8DA-8357-1841-BC9F-E4269B8FFE63}">
      <dgm:prSet/>
      <dgm:spPr/>
      <dgm:t>
        <a:bodyPr/>
        <a:lstStyle/>
        <a:p>
          <a:endParaRPr lang="it-IT"/>
        </a:p>
      </dgm:t>
    </dgm:pt>
    <dgm:pt modelId="{3BF7D205-4281-CA4B-92F3-4EF57E97E814}" type="sibTrans" cxnId="{A686E8DA-8357-1841-BC9F-E4269B8FFE63}">
      <dgm:prSet/>
      <dgm:spPr/>
      <dgm:t>
        <a:bodyPr/>
        <a:lstStyle/>
        <a:p>
          <a:endParaRPr lang="it-IT"/>
        </a:p>
      </dgm:t>
    </dgm:pt>
    <dgm:pt modelId="{42CB30BE-D999-A642-AD8A-96122153717C}">
      <dgm:prSet/>
      <dgm:spPr/>
      <dgm:t>
        <a:bodyPr/>
        <a:lstStyle/>
        <a:p>
          <a:pPr rtl="0"/>
          <a:r>
            <a:rPr lang="it-IT" dirty="0" smtClean="0"/>
            <a:t>appartenenti ad enti pubblici o a privati ignari;</a:t>
          </a:r>
          <a:endParaRPr lang="it-IT" dirty="0"/>
        </a:p>
      </dgm:t>
    </dgm:pt>
    <dgm:pt modelId="{427559BE-C67B-E749-8862-9C3AC0E6BB0F}" type="parTrans" cxnId="{613345D8-4642-CC4A-8837-D7CCEEE9BF78}">
      <dgm:prSet/>
      <dgm:spPr/>
      <dgm:t>
        <a:bodyPr/>
        <a:lstStyle/>
        <a:p>
          <a:endParaRPr lang="it-IT"/>
        </a:p>
      </dgm:t>
    </dgm:pt>
    <dgm:pt modelId="{AE8E0FD1-3096-E447-A06F-B048BF0384E6}" type="sibTrans" cxnId="{613345D8-4642-CC4A-8837-D7CCEEE9BF78}">
      <dgm:prSet/>
      <dgm:spPr/>
      <dgm:t>
        <a:bodyPr/>
        <a:lstStyle/>
        <a:p>
          <a:endParaRPr lang="it-IT"/>
        </a:p>
      </dgm:t>
    </dgm:pt>
    <dgm:pt modelId="{B4F74146-6852-C149-847C-124ABBD44D7F}">
      <dgm:prSet/>
      <dgm:spPr/>
      <dgm:t>
        <a:bodyPr/>
        <a:lstStyle/>
        <a:p>
          <a:pPr rtl="0"/>
          <a:r>
            <a:rPr lang="it-IT" dirty="0" smtClean="0"/>
            <a:t>presentazione di domande da parte di soggetti sottoposti a misure di prevenzione;</a:t>
          </a:r>
          <a:endParaRPr lang="it-IT" dirty="0"/>
        </a:p>
      </dgm:t>
    </dgm:pt>
    <dgm:pt modelId="{715D41CD-3E45-4B43-B36F-3612C06325B1}" type="parTrans" cxnId="{10F07C8E-81D6-DB47-BA6E-5DA02C79B533}">
      <dgm:prSet/>
      <dgm:spPr/>
      <dgm:t>
        <a:bodyPr/>
        <a:lstStyle/>
        <a:p>
          <a:endParaRPr lang="it-IT"/>
        </a:p>
      </dgm:t>
    </dgm:pt>
    <dgm:pt modelId="{7E826DF6-7A3E-3148-BBF0-DAF6016EEBC3}" type="sibTrans" cxnId="{10F07C8E-81D6-DB47-BA6E-5DA02C79B533}">
      <dgm:prSet/>
      <dgm:spPr/>
      <dgm:t>
        <a:bodyPr/>
        <a:lstStyle/>
        <a:p>
          <a:endParaRPr lang="it-IT"/>
        </a:p>
      </dgm:t>
    </dgm:pt>
    <dgm:pt modelId="{33CA4341-5A29-B14F-B46B-6AB749C77B14}">
      <dgm:prSet/>
      <dgm:spPr/>
      <dgm:t>
        <a:bodyPr/>
        <a:lstStyle/>
        <a:p>
          <a:pPr rtl="0"/>
          <a:r>
            <a:rPr lang="it-IT" dirty="0" smtClean="0"/>
            <a:t>utilizzo di titoli di conduzione falsi, stipulati con soggetti deceduti o non conformi alla normativa;</a:t>
          </a:r>
          <a:endParaRPr lang="it-IT" dirty="0"/>
        </a:p>
      </dgm:t>
    </dgm:pt>
    <dgm:pt modelId="{8B15DA66-AB10-C249-8496-00633DB64C4C}" type="parTrans" cxnId="{5F7DF284-4D77-0641-8DF9-3ED88F97EEF7}">
      <dgm:prSet/>
      <dgm:spPr/>
      <dgm:t>
        <a:bodyPr/>
        <a:lstStyle/>
        <a:p>
          <a:endParaRPr lang="it-IT"/>
        </a:p>
      </dgm:t>
    </dgm:pt>
    <dgm:pt modelId="{3D20AF24-491E-DD4C-8AAA-25739D8B4E5A}" type="sibTrans" cxnId="{5F7DF284-4D77-0641-8DF9-3ED88F97EEF7}">
      <dgm:prSet/>
      <dgm:spPr/>
      <dgm:t>
        <a:bodyPr/>
        <a:lstStyle/>
        <a:p>
          <a:endParaRPr lang="it-IT"/>
        </a:p>
      </dgm:t>
    </dgm:pt>
    <dgm:pt modelId="{CE6E6C9E-0583-F341-82CC-195955980F6B}">
      <dgm:prSet/>
      <dgm:spPr/>
      <dgm:t>
        <a:bodyPr/>
        <a:lstStyle/>
        <a:p>
          <a:pPr rtl="0"/>
          <a:r>
            <a:rPr lang="it-IT" dirty="0" smtClean="0"/>
            <a:t>domande non sottoscritte.</a:t>
          </a:r>
          <a:endParaRPr lang="it-IT" dirty="0"/>
        </a:p>
      </dgm:t>
    </dgm:pt>
    <dgm:pt modelId="{C78B6B1E-55EA-724E-974D-A74445915CB5}" type="parTrans" cxnId="{AA16FBD0-B2C4-2348-BDD2-8A1675DE8C51}">
      <dgm:prSet/>
      <dgm:spPr/>
      <dgm:t>
        <a:bodyPr/>
        <a:lstStyle/>
        <a:p>
          <a:endParaRPr lang="it-IT"/>
        </a:p>
      </dgm:t>
    </dgm:pt>
    <dgm:pt modelId="{2D2A8FC8-BC05-0D4A-BD2B-B880C6B0042E}" type="sibTrans" cxnId="{AA16FBD0-B2C4-2348-BDD2-8A1675DE8C51}">
      <dgm:prSet/>
      <dgm:spPr/>
      <dgm:t>
        <a:bodyPr/>
        <a:lstStyle/>
        <a:p>
          <a:endParaRPr lang="it-IT"/>
        </a:p>
      </dgm:t>
    </dgm:pt>
    <dgm:pt modelId="{CBF4F64B-EE77-DC44-AEFC-A776D82D4015}" type="pres">
      <dgm:prSet presAssocID="{6D22C738-81EA-0346-A181-19A64A232B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5BCD322-4FE3-BD4D-B2E7-C82628062238}" type="pres">
      <dgm:prSet presAssocID="{6FAC6C9A-6E15-3F42-9206-2D909C3E64B3}" presName="thickLine" presStyleLbl="alignNode1" presStyleIdx="0" presStyleCnt="1"/>
      <dgm:spPr/>
    </dgm:pt>
    <dgm:pt modelId="{C59F4C85-A81F-3C43-8040-D04808DEAD7E}" type="pres">
      <dgm:prSet presAssocID="{6FAC6C9A-6E15-3F42-9206-2D909C3E64B3}" presName="horz1" presStyleCnt="0"/>
      <dgm:spPr/>
    </dgm:pt>
    <dgm:pt modelId="{10C03418-B3E9-244B-8F1C-16D1E844A3B9}" type="pres">
      <dgm:prSet presAssocID="{6FAC6C9A-6E15-3F42-9206-2D909C3E64B3}" presName="tx1" presStyleLbl="revTx" presStyleIdx="0" presStyleCnt="6"/>
      <dgm:spPr/>
      <dgm:t>
        <a:bodyPr/>
        <a:lstStyle/>
        <a:p>
          <a:endParaRPr lang="it-IT"/>
        </a:p>
      </dgm:t>
    </dgm:pt>
    <dgm:pt modelId="{59CD019D-189C-7A4B-AFA4-5FA622607317}" type="pres">
      <dgm:prSet presAssocID="{6FAC6C9A-6E15-3F42-9206-2D909C3E64B3}" presName="vert1" presStyleCnt="0"/>
      <dgm:spPr/>
    </dgm:pt>
    <dgm:pt modelId="{5F288400-D09B-9D45-8900-9E68800AD939}" type="pres">
      <dgm:prSet presAssocID="{88DFD78A-E790-FE4A-9A07-62720D3A9B31}" presName="vertSpace2a" presStyleCnt="0"/>
      <dgm:spPr/>
    </dgm:pt>
    <dgm:pt modelId="{DE19BA26-6CFC-9E4A-A4C7-D1C25FCAB479}" type="pres">
      <dgm:prSet presAssocID="{88DFD78A-E790-FE4A-9A07-62720D3A9B31}" presName="horz2" presStyleCnt="0"/>
      <dgm:spPr/>
    </dgm:pt>
    <dgm:pt modelId="{BE1DFEE9-05E9-8949-AF1D-24BCEC24A7BB}" type="pres">
      <dgm:prSet presAssocID="{88DFD78A-E790-FE4A-9A07-62720D3A9B31}" presName="horzSpace2" presStyleCnt="0"/>
      <dgm:spPr/>
    </dgm:pt>
    <dgm:pt modelId="{937D6549-D281-D74C-A0A8-632769FF3D02}" type="pres">
      <dgm:prSet presAssocID="{88DFD78A-E790-FE4A-9A07-62720D3A9B31}" presName="tx2" presStyleLbl="revTx" presStyleIdx="1" presStyleCnt="6"/>
      <dgm:spPr/>
      <dgm:t>
        <a:bodyPr/>
        <a:lstStyle/>
        <a:p>
          <a:endParaRPr lang="it-IT"/>
        </a:p>
      </dgm:t>
    </dgm:pt>
    <dgm:pt modelId="{5E82A191-B396-C94E-BC94-DFEED206840C}" type="pres">
      <dgm:prSet presAssocID="{88DFD78A-E790-FE4A-9A07-62720D3A9B31}" presName="vert2" presStyleCnt="0"/>
      <dgm:spPr/>
    </dgm:pt>
    <dgm:pt modelId="{28345EC0-3BDD-6B4F-86E2-F96F8D1FD9A9}" type="pres">
      <dgm:prSet presAssocID="{88DFD78A-E790-FE4A-9A07-62720D3A9B31}" presName="thinLine2b" presStyleLbl="callout" presStyleIdx="0" presStyleCnt="5"/>
      <dgm:spPr/>
    </dgm:pt>
    <dgm:pt modelId="{6F90458C-5060-914C-A2A9-B352EBBD3FD8}" type="pres">
      <dgm:prSet presAssocID="{88DFD78A-E790-FE4A-9A07-62720D3A9B31}" presName="vertSpace2b" presStyleCnt="0"/>
      <dgm:spPr/>
    </dgm:pt>
    <dgm:pt modelId="{80158CF4-879A-8F4B-AB32-0A81706819E0}" type="pres">
      <dgm:prSet presAssocID="{42CB30BE-D999-A642-AD8A-96122153717C}" presName="horz2" presStyleCnt="0"/>
      <dgm:spPr/>
    </dgm:pt>
    <dgm:pt modelId="{D929796E-6278-E841-9804-41399BFC95F9}" type="pres">
      <dgm:prSet presAssocID="{42CB30BE-D999-A642-AD8A-96122153717C}" presName="horzSpace2" presStyleCnt="0"/>
      <dgm:spPr/>
    </dgm:pt>
    <dgm:pt modelId="{32DBF20C-0445-CE4B-934A-98DF8D8627B1}" type="pres">
      <dgm:prSet presAssocID="{42CB30BE-D999-A642-AD8A-96122153717C}" presName="tx2" presStyleLbl="revTx" presStyleIdx="2" presStyleCnt="6"/>
      <dgm:spPr/>
      <dgm:t>
        <a:bodyPr/>
        <a:lstStyle/>
        <a:p>
          <a:endParaRPr lang="it-IT"/>
        </a:p>
      </dgm:t>
    </dgm:pt>
    <dgm:pt modelId="{3494B112-A9C0-684C-BF40-8A60CD2FBC12}" type="pres">
      <dgm:prSet presAssocID="{42CB30BE-D999-A642-AD8A-96122153717C}" presName="vert2" presStyleCnt="0"/>
      <dgm:spPr/>
    </dgm:pt>
    <dgm:pt modelId="{B06EC698-0C34-EF4B-8AEF-4E29F0A845C3}" type="pres">
      <dgm:prSet presAssocID="{42CB30BE-D999-A642-AD8A-96122153717C}" presName="thinLine2b" presStyleLbl="callout" presStyleIdx="1" presStyleCnt="5"/>
      <dgm:spPr/>
    </dgm:pt>
    <dgm:pt modelId="{153466AE-A300-A946-96C6-941F738FEADF}" type="pres">
      <dgm:prSet presAssocID="{42CB30BE-D999-A642-AD8A-96122153717C}" presName="vertSpace2b" presStyleCnt="0"/>
      <dgm:spPr/>
    </dgm:pt>
    <dgm:pt modelId="{77874A81-CC86-FE4A-B0C4-F2978DAA838D}" type="pres">
      <dgm:prSet presAssocID="{B4F74146-6852-C149-847C-124ABBD44D7F}" presName="horz2" presStyleCnt="0"/>
      <dgm:spPr/>
    </dgm:pt>
    <dgm:pt modelId="{3F730CA3-E597-3B4B-8758-921A866A3A56}" type="pres">
      <dgm:prSet presAssocID="{B4F74146-6852-C149-847C-124ABBD44D7F}" presName="horzSpace2" presStyleCnt="0"/>
      <dgm:spPr/>
    </dgm:pt>
    <dgm:pt modelId="{CFC76423-5D08-5747-8749-E0458E83CDE7}" type="pres">
      <dgm:prSet presAssocID="{B4F74146-6852-C149-847C-124ABBD44D7F}" presName="tx2" presStyleLbl="revTx" presStyleIdx="3" presStyleCnt="6"/>
      <dgm:spPr/>
      <dgm:t>
        <a:bodyPr/>
        <a:lstStyle/>
        <a:p>
          <a:endParaRPr lang="it-IT"/>
        </a:p>
      </dgm:t>
    </dgm:pt>
    <dgm:pt modelId="{F41752C9-0130-314A-B198-3AD7182B59B1}" type="pres">
      <dgm:prSet presAssocID="{B4F74146-6852-C149-847C-124ABBD44D7F}" presName="vert2" presStyleCnt="0"/>
      <dgm:spPr/>
    </dgm:pt>
    <dgm:pt modelId="{A5F6B83E-4A12-4A42-BEFC-748457936183}" type="pres">
      <dgm:prSet presAssocID="{B4F74146-6852-C149-847C-124ABBD44D7F}" presName="thinLine2b" presStyleLbl="callout" presStyleIdx="2" presStyleCnt="5"/>
      <dgm:spPr/>
    </dgm:pt>
    <dgm:pt modelId="{05F7AC47-B741-9F43-B5EA-1027CA3A9558}" type="pres">
      <dgm:prSet presAssocID="{B4F74146-6852-C149-847C-124ABBD44D7F}" presName="vertSpace2b" presStyleCnt="0"/>
      <dgm:spPr/>
    </dgm:pt>
    <dgm:pt modelId="{B4D7FE86-8D0A-9740-8802-CE2EA9B3EC9F}" type="pres">
      <dgm:prSet presAssocID="{33CA4341-5A29-B14F-B46B-6AB749C77B14}" presName="horz2" presStyleCnt="0"/>
      <dgm:spPr/>
    </dgm:pt>
    <dgm:pt modelId="{41B07B8A-869C-BC47-A0E0-5B3C279CAA1E}" type="pres">
      <dgm:prSet presAssocID="{33CA4341-5A29-B14F-B46B-6AB749C77B14}" presName="horzSpace2" presStyleCnt="0"/>
      <dgm:spPr/>
    </dgm:pt>
    <dgm:pt modelId="{7551FD9C-D73A-3344-A215-3651F1418397}" type="pres">
      <dgm:prSet presAssocID="{33CA4341-5A29-B14F-B46B-6AB749C77B14}" presName="tx2" presStyleLbl="revTx" presStyleIdx="4" presStyleCnt="6"/>
      <dgm:spPr/>
      <dgm:t>
        <a:bodyPr/>
        <a:lstStyle/>
        <a:p>
          <a:endParaRPr lang="it-IT"/>
        </a:p>
      </dgm:t>
    </dgm:pt>
    <dgm:pt modelId="{EB65990D-3F62-9A4D-A32D-3C0592B8C4DB}" type="pres">
      <dgm:prSet presAssocID="{33CA4341-5A29-B14F-B46B-6AB749C77B14}" presName="vert2" presStyleCnt="0"/>
      <dgm:spPr/>
    </dgm:pt>
    <dgm:pt modelId="{3327D35A-C18E-5C49-A2FC-1A7316547890}" type="pres">
      <dgm:prSet presAssocID="{33CA4341-5A29-B14F-B46B-6AB749C77B14}" presName="thinLine2b" presStyleLbl="callout" presStyleIdx="3" presStyleCnt="5"/>
      <dgm:spPr/>
    </dgm:pt>
    <dgm:pt modelId="{81085D20-92A7-BB42-A4ED-37C093C94B79}" type="pres">
      <dgm:prSet presAssocID="{33CA4341-5A29-B14F-B46B-6AB749C77B14}" presName="vertSpace2b" presStyleCnt="0"/>
      <dgm:spPr/>
    </dgm:pt>
    <dgm:pt modelId="{A4EFF3A4-2F04-E241-A42B-1E4696A2F475}" type="pres">
      <dgm:prSet presAssocID="{CE6E6C9E-0583-F341-82CC-195955980F6B}" presName="horz2" presStyleCnt="0"/>
      <dgm:spPr/>
    </dgm:pt>
    <dgm:pt modelId="{4A2AE0F4-F11D-4244-964F-30F1159D9B82}" type="pres">
      <dgm:prSet presAssocID="{CE6E6C9E-0583-F341-82CC-195955980F6B}" presName="horzSpace2" presStyleCnt="0"/>
      <dgm:spPr/>
    </dgm:pt>
    <dgm:pt modelId="{3911B162-AA0C-D64C-81AE-523820857518}" type="pres">
      <dgm:prSet presAssocID="{CE6E6C9E-0583-F341-82CC-195955980F6B}" presName="tx2" presStyleLbl="revTx" presStyleIdx="5" presStyleCnt="6"/>
      <dgm:spPr/>
      <dgm:t>
        <a:bodyPr/>
        <a:lstStyle/>
        <a:p>
          <a:endParaRPr lang="it-IT"/>
        </a:p>
      </dgm:t>
    </dgm:pt>
    <dgm:pt modelId="{41BAAC65-6ADC-5341-8EAD-771AC5DF5EB7}" type="pres">
      <dgm:prSet presAssocID="{CE6E6C9E-0583-F341-82CC-195955980F6B}" presName="vert2" presStyleCnt="0"/>
      <dgm:spPr/>
    </dgm:pt>
    <dgm:pt modelId="{FE57A229-4C75-2E48-89D1-93D4FAE3708E}" type="pres">
      <dgm:prSet presAssocID="{CE6E6C9E-0583-F341-82CC-195955980F6B}" presName="thinLine2b" presStyleLbl="callout" presStyleIdx="4" presStyleCnt="5"/>
      <dgm:spPr/>
    </dgm:pt>
    <dgm:pt modelId="{96F4867C-DB18-2246-9557-65C268A794E1}" type="pres">
      <dgm:prSet presAssocID="{CE6E6C9E-0583-F341-82CC-195955980F6B}" presName="vertSpace2b" presStyleCnt="0"/>
      <dgm:spPr/>
    </dgm:pt>
  </dgm:ptLst>
  <dgm:cxnLst>
    <dgm:cxn modelId="{2A1CF2DD-53E0-4CB1-AA7E-34A38DAB1B87}" type="presOf" srcId="{42CB30BE-D999-A642-AD8A-96122153717C}" destId="{32DBF20C-0445-CE4B-934A-98DF8D8627B1}" srcOrd="0" destOrd="0" presId="urn:microsoft.com/office/officeart/2008/layout/LinedList"/>
    <dgm:cxn modelId="{613345D8-4642-CC4A-8837-D7CCEEE9BF78}" srcId="{6FAC6C9A-6E15-3F42-9206-2D909C3E64B3}" destId="{42CB30BE-D999-A642-AD8A-96122153717C}" srcOrd="1" destOrd="0" parTransId="{427559BE-C67B-E749-8862-9C3AC0E6BB0F}" sibTransId="{AE8E0FD1-3096-E447-A06F-B048BF0384E6}"/>
    <dgm:cxn modelId="{10F07C8E-81D6-DB47-BA6E-5DA02C79B533}" srcId="{6FAC6C9A-6E15-3F42-9206-2D909C3E64B3}" destId="{B4F74146-6852-C149-847C-124ABBD44D7F}" srcOrd="2" destOrd="0" parTransId="{715D41CD-3E45-4B43-B36F-3612C06325B1}" sibTransId="{7E826DF6-7A3E-3148-BBF0-DAF6016EEBC3}"/>
    <dgm:cxn modelId="{5F7DF284-4D77-0641-8DF9-3ED88F97EEF7}" srcId="{6FAC6C9A-6E15-3F42-9206-2D909C3E64B3}" destId="{33CA4341-5A29-B14F-B46B-6AB749C77B14}" srcOrd="3" destOrd="0" parTransId="{8B15DA66-AB10-C249-8496-00633DB64C4C}" sibTransId="{3D20AF24-491E-DD4C-8AAA-25739D8B4E5A}"/>
    <dgm:cxn modelId="{310BBC92-89AF-4E8E-BDBC-CB948FD8D1AD}" type="presOf" srcId="{CE6E6C9E-0583-F341-82CC-195955980F6B}" destId="{3911B162-AA0C-D64C-81AE-523820857518}" srcOrd="0" destOrd="0" presId="urn:microsoft.com/office/officeart/2008/layout/LinedList"/>
    <dgm:cxn modelId="{BF935E59-4BA4-478F-B56C-4F36EAD48BD0}" type="presOf" srcId="{88DFD78A-E790-FE4A-9A07-62720D3A9B31}" destId="{937D6549-D281-D74C-A0A8-632769FF3D02}" srcOrd="0" destOrd="0" presId="urn:microsoft.com/office/officeart/2008/layout/LinedList"/>
    <dgm:cxn modelId="{819E40C4-7A54-FA4F-BD78-90F91CDBF3BF}" srcId="{6D22C738-81EA-0346-A181-19A64A232B02}" destId="{6FAC6C9A-6E15-3F42-9206-2D909C3E64B3}" srcOrd="0" destOrd="0" parTransId="{E216E704-A426-EB4B-83FB-BBFEE3ED07EE}" sibTransId="{E59FE5AC-5366-454C-BA0D-41719DFE27F2}"/>
    <dgm:cxn modelId="{A35E7F70-3F71-48FD-9B26-E081DD3E01A9}" type="presOf" srcId="{6FAC6C9A-6E15-3F42-9206-2D909C3E64B3}" destId="{10C03418-B3E9-244B-8F1C-16D1E844A3B9}" srcOrd="0" destOrd="0" presId="urn:microsoft.com/office/officeart/2008/layout/LinedList"/>
    <dgm:cxn modelId="{AA16FBD0-B2C4-2348-BDD2-8A1675DE8C51}" srcId="{6FAC6C9A-6E15-3F42-9206-2D909C3E64B3}" destId="{CE6E6C9E-0583-F341-82CC-195955980F6B}" srcOrd="4" destOrd="0" parTransId="{C78B6B1E-55EA-724E-974D-A74445915CB5}" sibTransId="{2D2A8FC8-BC05-0D4A-BD2B-B880C6B0042E}"/>
    <dgm:cxn modelId="{1AC65607-1226-49A5-8816-191EC9442FEC}" type="presOf" srcId="{B4F74146-6852-C149-847C-124ABBD44D7F}" destId="{CFC76423-5D08-5747-8749-E0458E83CDE7}" srcOrd="0" destOrd="0" presId="urn:microsoft.com/office/officeart/2008/layout/LinedList"/>
    <dgm:cxn modelId="{A686E8DA-8357-1841-BC9F-E4269B8FFE63}" srcId="{6FAC6C9A-6E15-3F42-9206-2D909C3E64B3}" destId="{88DFD78A-E790-FE4A-9A07-62720D3A9B31}" srcOrd="0" destOrd="0" parTransId="{0E112072-24BF-8140-898E-1AB47238D3FC}" sibTransId="{3BF7D205-4281-CA4B-92F3-4EF57E97E814}"/>
    <dgm:cxn modelId="{47D3046D-74A9-414D-9FC3-6D5F5DDF4F98}" type="presOf" srcId="{6D22C738-81EA-0346-A181-19A64A232B02}" destId="{CBF4F64B-EE77-DC44-AEFC-A776D82D4015}" srcOrd="0" destOrd="0" presId="urn:microsoft.com/office/officeart/2008/layout/LinedList"/>
    <dgm:cxn modelId="{616BDC8C-F120-4A83-9A85-2379C9B3B02E}" type="presOf" srcId="{33CA4341-5A29-B14F-B46B-6AB749C77B14}" destId="{7551FD9C-D73A-3344-A215-3651F1418397}" srcOrd="0" destOrd="0" presId="urn:microsoft.com/office/officeart/2008/layout/LinedList"/>
    <dgm:cxn modelId="{56D0B409-10C7-48FA-B7A9-A5253206F3B2}" type="presParOf" srcId="{CBF4F64B-EE77-DC44-AEFC-A776D82D4015}" destId="{C5BCD322-4FE3-BD4D-B2E7-C82628062238}" srcOrd="0" destOrd="0" presId="urn:microsoft.com/office/officeart/2008/layout/LinedList"/>
    <dgm:cxn modelId="{B2A8BA12-5AB7-4C99-A2D7-FCD1052CEC3C}" type="presParOf" srcId="{CBF4F64B-EE77-DC44-AEFC-A776D82D4015}" destId="{C59F4C85-A81F-3C43-8040-D04808DEAD7E}" srcOrd="1" destOrd="0" presId="urn:microsoft.com/office/officeart/2008/layout/LinedList"/>
    <dgm:cxn modelId="{F0BE53C4-FB33-4F47-AB1A-29014A68A6DC}" type="presParOf" srcId="{C59F4C85-A81F-3C43-8040-D04808DEAD7E}" destId="{10C03418-B3E9-244B-8F1C-16D1E844A3B9}" srcOrd="0" destOrd="0" presId="urn:microsoft.com/office/officeart/2008/layout/LinedList"/>
    <dgm:cxn modelId="{69F5EC04-3CC8-4B43-AF90-9AAF4F1BE471}" type="presParOf" srcId="{C59F4C85-A81F-3C43-8040-D04808DEAD7E}" destId="{59CD019D-189C-7A4B-AFA4-5FA622607317}" srcOrd="1" destOrd="0" presId="urn:microsoft.com/office/officeart/2008/layout/LinedList"/>
    <dgm:cxn modelId="{8B04C479-0B5D-4371-94F0-F7272FAB7C7B}" type="presParOf" srcId="{59CD019D-189C-7A4B-AFA4-5FA622607317}" destId="{5F288400-D09B-9D45-8900-9E68800AD939}" srcOrd="0" destOrd="0" presId="urn:microsoft.com/office/officeart/2008/layout/LinedList"/>
    <dgm:cxn modelId="{A44BF4C1-FE21-4A3B-A077-A22257B42E1D}" type="presParOf" srcId="{59CD019D-189C-7A4B-AFA4-5FA622607317}" destId="{DE19BA26-6CFC-9E4A-A4C7-D1C25FCAB479}" srcOrd="1" destOrd="0" presId="urn:microsoft.com/office/officeart/2008/layout/LinedList"/>
    <dgm:cxn modelId="{1EF8EAD7-B2A6-42DB-9AFD-64D59C73638B}" type="presParOf" srcId="{DE19BA26-6CFC-9E4A-A4C7-D1C25FCAB479}" destId="{BE1DFEE9-05E9-8949-AF1D-24BCEC24A7BB}" srcOrd="0" destOrd="0" presId="urn:microsoft.com/office/officeart/2008/layout/LinedList"/>
    <dgm:cxn modelId="{15E8222A-27DF-4E66-A98A-8CD5A664E1D0}" type="presParOf" srcId="{DE19BA26-6CFC-9E4A-A4C7-D1C25FCAB479}" destId="{937D6549-D281-D74C-A0A8-632769FF3D02}" srcOrd="1" destOrd="0" presId="urn:microsoft.com/office/officeart/2008/layout/LinedList"/>
    <dgm:cxn modelId="{34661EB3-C0B6-45B0-BB17-313260863AD7}" type="presParOf" srcId="{DE19BA26-6CFC-9E4A-A4C7-D1C25FCAB479}" destId="{5E82A191-B396-C94E-BC94-DFEED206840C}" srcOrd="2" destOrd="0" presId="urn:microsoft.com/office/officeart/2008/layout/LinedList"/>
    <dgm:cxn modelId="{FAD40A66-C688-4F83-AE50-91BE121D2A6F}" type="presParOf" srcId="{59CD019D-189C-7A4B-AFA4-5FA622607317}" destId="{28345EC0-3BDD-6B4F-86E2-F96F8D1FD9A9}" srcOrd="2" destOrd="0" presId="urn:microsoft.com/office/officeart/2008/layout/LinedList"/>
    <dgm:cxn modelId="{1FD503EB-253C-442B-BC75-E9663A65689D}" type="presParOf" srcId="{59CD019D-189C-7A4B-AFA4-5FA622607317}" destId="{6F90458C-5060-914C-A2A9-B352EBBD3FD8}" srcOrd="3" destOrd="0" presId="urn:microsoft.com/office/officeart/2008/layout/LinedList"/>
    <dgm:cxn modelId="{997AD646-F9CD-41EC-8436-4D5A1CE5430A}" type="presParOf" srcId="{59CD019D-189C-7A4B-AFA4-5FA622607317}" destId="{80158CF4-879A-8F4B-AB32-0A81706819E0}" srcOrd="4" destOrd="0" presId="urn:microsoft.com/office/officeart/2008/layout/LinedList"/>
    <dgm:cxn modelId="{AC22EDA8-7D41-4A89-ABF3-C28007695521}" type="presParOf" srcId="{80158CF4-879A-8F4B-AB32-0A81706819E0}" destId="{D929796E-6278-E841-9804-41399BFC95F9}" srcOrd="0" destOrd="0" presId="urn:microsoft.com/office/officeart/2008/layout/LinedList"/>
    <dgm:cxn modelId="{7814A5F3-F6BA-4A0A-922A-F169E78763C6}" type="presParOf" srcId="{80158CF4-879A-8F4B-AB32-0A81706819E0}" destId="{32DBF20C-0445-CE4B-934A-98DF8D8627B1}" srcOrd="1" destOrd="0" presId="urn:microsoft.com/office/officeart/2008/layout/LinedList"/>
    <dgm:cxn modelId="{16717A77-9727-4AC1-A73D-94637FEC6D09}" type="presParOf" srcId="{80158CF4-879A-8F4B-AB32-0A81706819E0}" destId="{3494B112-A9C0-684C-BF40-8A60CD2FBC12}" srcOrd="2" destOrd="0" presId="urn:microsoft.com/office/officeart/2008/layout/LinedList"/>
    <dgm:cxn modelId="{0CD143E0-A137-421C-998D-9991306BA3C3}" type="presParOf" srcId="{59CD019D-189C-7A4B-AFA4-5FA622607317}" destId="{B06EC698-0C34-EF4B-8AEF-4E29F0A845C3}" srcOrd="5" destOrd="0" presId="urn:microsoft.com/office/officeart/2008/layout/LinedList"/>
    <dgm:cxn modelId="{F9AB8B10-DB92-4F80-95A9-0CED8285295B}" type="presParOf" srcId="{59CD019D-189C-7A4B-AFA4-5FA622607317}" destId="{153466AE-A300-A946-96C6-941F738FEADF}" srcOrd="6" destOrd="0" presId="urn:microsoft.com/office/officeart/2008/layout/LinedList"/>
    <dgm:cxn modelId="{6E307142-A614-4ABD-B205-C1443489287B}" type="presParOf" srcId="{59CD019D-189C-7A4B-AFA4-5FA622607317}" destId="{77874A81-CC86-FE4A-B0C4-F2978DAA838D}" srcOrd="7" destOrd="0" presId="urn:microsoft.com/office/officeart/2008/layout/LinedList"/>
    <dgm:cxn modelId="{77C18BFE-3CA0-42C2-A63C-649C37C849CF}" type="presParOf" srcId="{77874A81-CC86-FE4A-B0C4-F2978DAA838D}" destId="{3F730CA3-E597-3B4B-8758-921A866A3A56}" srcOrd="0" destOrd="0" presId="urn:microsoft.com/office/officeart/2008/layout/LinedList"/>
    <dgm:cxn modelId="{6823486D-E617-48B1-9F6D-E3E656E04221}" type="presParOf" srcId="{77874A81-CC86-FE4A-B0C4-F2978DAA838D}" destId="{CFC76423-5D08-5747-8749-E0458E83CDE7}" srcOrd="1" destOrd="0" presId="urn:microsoft.com/office/officeart/2008/layout/LinedList"/>
    <dgm:cxn modelId="{4F452FA9-CAFD-4BAE-8B88-4015767A71C1}" type="presParOf" srcId="{77874A81-CC86-FE4A-B0C4-F2978DAA838D}" destId="{F41752C9-0130-314A-B198-3AD7182B59B1}" srcOrd="2" destOrd="0" presId="urn:microsoft.com/office/officeart/2008/layout/LinedList"/>
    <dgm:cxn modelId="{AD89EB77-04FE-4129-9BCA-F738C9F92C93}" type="presParOf" srcId="{59CD019D-189C-7A4B-AFA4-5FA622607317}" destId="{A5F6B83E-4A12-4A42-BEFC-748457936183}" srcOrd="8" destOrd="0" presId="urn:microsoft.com/office/officeart/2008/layout/LinedList"/>
    <dgm:cxn modelId="{17E22C1B-17C1-4574-8FAC-7B31598A6F3D}" type="presParOf" srcId="{59CD019D-189C-7A4B-AFA4-5FA622607317}" destId="{05F7AC47-B741-9F43-B5EA-1027CA3A9558}" srcOrd="9" destOrd="0" presId="urn:microsoft.com/office/officeart/2008/layout/LinedList"/>
    <dgm:cxn modelId="{D8B30F9F-C4B9-4EFD-A4B8-83399F6953DF}" type="presParOf" srcId="{59CD019D-189C-7A4B-AFA4-5FA622607317}" destId="{B4D7FE86-8D0A-9740-8802-CE2EA9B3EC9F}" srcOrd="10" destOrd="0" presId="urn:microsoft.com/office/officeart/2008/layout/LinedList"/>
    <dgm:cxn modelId="{C3C7CFAD-FE42-4C82-BBD6-4C15503982B6}" type="presParOf" srcId="{B4D7FE86-8D0A-9740-8802-CE2EA9B3EC9F}" destId="{41B07B8A-869C-BC47-A0E0-5B3C279CAA1E}" srcOrd="0" destOrd="0" presId="urn:microsoft.com/office/officeart/2008/layout/LinedList"/>
    <dgm:cxn modelId="{BFA97A07-794E-46A2-B711-37FD528A7C65}" type="presParOf" srcId="{B4D7FE86-8D0A-9740-8802-CE2EA9B3EC9F}" destId="{7551FD9C-D73A-3344-A215-3651F1418397}" srcOrd="1" destOrd="0" presId="urn:microsoft.com/office/officeart/2008/layout/LinedList"/>
    <dgm:cxn modelId="{1CC56C16-B37B-4FA7-BF6A-731B266F3A63}" type="presParOf" srcId="{B4D7FE86-8D0A-9740-8802-CE2EA9B3EC9F}" destId="{EB65990D-3F62-9A4D-A32D-3C0592B8C4DB}" srcOrd="2" destOrd="0" presId="urn:microsoft.com/office/officeart/2008/layout/LinedList"/>
    <dgm:cxn modelId="{DDB9B2A2-CCAB-4DBD-AF62-560BF4897BBB}" type="presParOf" srcId="{59CD019D-189C-7A4B-AFA4-5FA622607317}" destId="{3327D35A-C18E-5C49-A2FC-1A7316547890}" srcOrd="11" destOrd="0" presId="urn:microsoft.com/office/officeart/2008/layout/LinedList"/>
    <dgm:cxn modelId="{2B0ABBD7-04FE-4905-A8B8-9332963DA6AF}" type="presParOf" srcId="{59CD019D-189C-7A4B-AFA4-5FA622607317}" destId="{81085D20-92A7-BB42-A4ED-37C093C94B79}" srcOrd="12" destOrd="0" presId="urn:microsoft.com/office/officeart/2008/layout/LinedList"/>
    <dgm:cxn modelId="{14642732-DE57-442F-BDF9-3AF83CA299F8}" type="presParOf" srcId="{59CD019D-189C-7A4B-AFA4-5FA622607317}" destId="{A4EFF3A4-2F04-E241-A42B-1E4696A2F475}" srcOrd="13" destOrd="0" presId="urn:microsoft.com/office/officeart/2008/layout/LinedList"/>
    <dgm:cxn modelId="{BADB4165-7226-495A-83D3-B72F7064125A}" type="presParOf" srcId="{A4EFF3A4-2F04-E241-A42B-1E4696A2F475}" destId="{4A2AE0F4-F11D-4244-964F-30F1159D9B82}" srcOrd="0" destOrd="0" presId="urn:microsoft.com/office/officeart/2008/layout/LinedList"/>
    <dgm:cxn modelId="{A4044712-82F3-48E7-AB22-E8B870B8266B}" type="presParOf" srcId="{A4EFF3A4-2F04-E241-A42B-1E4696A2F475}" destId="{3911B162-AA0C-D64C-81AE-523820857518}" srcOrd="1" destOrd="0" presId="urn:microsoft.com/office/officeart/2008/layout/LinedList"/>
    <dgm:cxn modelId="{20743876-DC36-4FBC-BF08-395562F88AAE}" type="presParOf" srcId="{A4EFF3A4-2F04-E241-A42B-1E4696A2F475}" destId="{41BAAC65-6ADC-5341-8EAD-771AC5DF5EB7}" srcOrd="2" destOrd="0" presId="urn:microsoft.com/office/officeart/2008/layout/LinedList"/>
    <dgm:cxn modelId="{0862FCF3-B425-4078-AA3A-32818A8E9131}" type="presParOf" srcId="{59CD019D-189C-7A4B-AFA4-5FA622607317}" destId="{FE57A229-4C75-2E48-89D1-93D4FAE3708E}" srcOrd="14" destOrd="0" presId="urn:microsoft.com/office/officeart/2008/layout/LinedList"/>
    <dgm:cxn modelId="{0BC6212B-965B-4FEC-AC93-F980E2DB94A0}" type="presParOf" srcId="{59CD019D-189C-7A4B-AFA4-5FA622607317}" destId="{96F4867C-DB18-2246-9557-65C268A794E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D4CE19B-1B74-0F46-BC1B-5EE07536C9EE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04C7FE5-7EC6-5847-B989-29C3195245EF}">
      <dgm:prSet/>
      <dgm:spPr/>
      <dgm:t>
        <a:bodyPr/>
        <a:lstStyle/>
        <a:p>
          <a:pPr rtl="0"/>
          <a:r>
            <a:rPr lang="it-IT" b="1" dirty="0" smtClean="0">
              <a:solidFill>
                <a:srgbClr val="1F497D"/>
              </a:solidFill>
            </a:rPr>
            <a:t>MISURE DI CONTRASTO</a:t>
          </a:r>
          <a:endParaRPr lang="it-IT" dirty="0">
            <a:solidFill>
              <a:srgbClr val="1F497D"/>
            </a:solidFill>
          </a:endParaRPr>
        </a:p>
      </dgm:t>
    </dgm:pt>
    <dgm:pt modelId="{B2DF82C4-E0BB-234F-A2E7-A12A553BB4AC}" type="parTrans" cxnId="{6A199987-C471-7A40-8112-E10E9E58A75C}">
      <dgm:prSet/>
      <dgm:spPr/>
      <dgm:t>
        <a:bodyPr/>
        <a:lstStyle/>
        <a:p>
          <a:endParaRPr lang="it-IT"/>
        </a:p>
      </dgm:t>
    </dgm:pt>
    <dgm:pt modelId="{D9CC90B3-54B7-0848-8A23-6A7DD6EBF7B6}" type="sibTrans" cxnId="{6A199987-C471-7A40-8112-E10E9E58A75C}">
      <dgm:prSet/>
      <dgm:spPr/>
      <dgm:t>
        <a:bodyPr/>
        <a:lstStyle/>
        <a:p>
          <a:endParaRPr lang="it-IT"/>
        </a:p>
      </dgm:t>
    </dgm:pt>
    <dgm:pt modelId="{3EE8E9C9-5174-7742-A170-C99C41BC0BDD}">
      <dgm:prSet/>
      <dgm:spPr/>
      <dgm:t>
        <a:bodyPr/>
        <a:lstStyle/>
        <a:p>
          <a:pPr rtl="0"/>
          <a:r>
            <a:rPr lang="it-IT" dirty="0" smtClean="0"/>
            <a:t>avvio dei </a:t>
          </a:r>
          <a:r>
            <a:rPr lang="it-IT" b="1" dirty="0" smtClean="0"/>
            <a:t>recuperi coattivi</a:t>
          </a:r>
          <a:r>
            <a:rPr lang="it-IT" dirty="0" smtClean="0"/>
            <a:t> mediante </a:t>
          </a:r>
          <a:r>
            <a:rPr lang="it-IT" u="sng" dirty="0" smtClean="0"/>
            <a:t>ingiunzioni e pignoramenti</a:t>
          </a:r>
          <a:r>
            <a:rPr lang="it-IT" dirty="0" smtClean="0"/>
            <a:t> (con ingente impegno di risorse economiche e strumentali);</a:t>
          </a:r>
          <a:endParaRPr lang="it-IT" dirty="0"/>
        </a:p>
      </dgm:t>
    </dgm:pt>
    <dgm:pt modelId="{668784BE-3BB9-9C48-8598-B20EB760103B}" type="parTrans" cxnId="{1D0B04BF-1473-6B4A-9245-C1DD162233DF}">
      <dgm:prSet/>
      <dgm:spPr/>
      <dgm:t>
        <a:bodyPr/>
        <a:lstStyle/>
        <a:p>
          <a:endParaRPr lang="it-IT"/>
        </a:p>
      </dgm:t>
    </dgm:pt>
    <dgm:pt modelId="{EC6FD5FC-10FC-BF49-9B66-8E100710DBCB}" type="sibTrans" cxnId="{1D0B04BF-1473-6B4A-9245-C1DD162233DF}">
      <dgm:prSet/>
      <dgm:spPr/>
      <dgm:t>
        <a:bodyPr/>
        <a:lstStyle/>
        <a:p>
          <a:endParaRPr lang="it-IT"/>
        </a:p>
      </dgm:t>
    </dgm:pt>
    <dgm:pt modelId="{6065E373-33A4-EC4A-B8B5-468653A56F8D}">
      <dgm:prSet/>
      <dgm:spPr/>
      <dgm:t>
        <a:bodyPr/>
        <a:lstStyle/>
        <a:p>
          <a:pPr rtl="0"/>
          <a:r>
            <a:rPr lang="it-IT" dirty="0" smtClean="0"/>
            <a:t>implementazione di nuovi </a:t>
          </a:r>
          <a:r>
            <a:rPr lang="it-IT" b="1" dirty="0" smtClean="0"/>
            <a:t>strumenti di prevenzione delle frodi </a:t>
          </a:r>
          <a:r>
            <a:rPr lang="it-IT" dirty="0" smtClean="0"/>
            <a:t>(informatici, amministrativi e formativi);</a:t>
          </a:r>
          <a:endParaRPr lang="it-IT" dirty="0"/>
        </a:p>
      </dgm:t>
    </dgm:pt>
    <dgm:pt modelId="{29A0963C-2358-1D4F-9E45-B9B6BDF2A4D9}" type="parTrans" cxnId="{A23585FB-243A-8F46-8E4B-8BEC74DD7B11}">
      <dgm:prSet/>
      <dgm:spPr/>
      <dgm:t>
        <a:bodyPr/>
        <a:lstStyle/>
        <a:p>
          <a:endParaRPr lang="it-IT"/>
        </a:p>
      </dgm:t>
    </dgm:pt>
    <dgm:pt modelId="{285D52E0-A6C7-4548-9306-93F8364D7AF2}" type="sibTrans" cxnId="{A23585FB-243A-8F46-8E4B-8BEC74DD7B11}">
      <dgm:prSet/>
      <dgm:spPr/>
      <dgm:t>
        <a:bodyPr/>
        <a:lstStyle/>
        <a:p>
          <a:endParaRPr lang="it-IT"/>
        </a:p>
      </dgm:t>
    </dgm:pt>
    <dgm:pt modelId="{5BAD5633-1B70-A645-9281-B5CA3B2E189E}">
      <dgm:prSet/>
      <dgm:spPr/>
      <dgm:t>
        <a:bodyPr/>
        <a:lstStyle/>
        <a:p>
          <a:pPr rtl="0"/>
          <a:r>
            <a:rPr lang="it-IT" dirty="0" smtClean="0"/>
            <a:t>stipulazione di </a:t>
          </a:r>
          <a:r>
            <a:rPr lang="it-IT" b="1" dirty="0" smtClean="0"/>
            <a:t>intese, convenzioni e protocolli di legalità</a:t>
          </a:r>
          <a:r>
            <a:rPr lang="it-IT" dirty="0" smtClean="0"/>
            <a:t> con la Corte dei Conti, le Prefetture e la Guardia di Finanza;</a:t>
          </a:r>
          <a:endParaRPr lang="it-IT" dirty="0"/>
        </a:p>
      </dgm:t>
    </dgm:pt>
    <dgm:pt modelId="{84D98BC6-4E79-AC49-AE21-86E99408985D}" type="parTrans" cxnId="{1C550791-F2A8-E341-A607-6040CED1720F}">
      <dgm:prSet/>
      <dgm:spPr/>
      <dgm:t>
        <a:bodyPr/>
        <a:lstStyle/>
        <a:p>
          <a:endParaRPr lang="it-IT"/>
        </a:p>
      </dgm:t>
    </dgm:pt>
    <dgm:pt modelId="{CBB865EB-3359-0A49-B79C-E2800E6F5161}" type="sibTrans" cxnId="{1C550791-F2A8-E341-A607-6040CED1720F}">
      <dgm:prSet/>
      <dgm:spPr/>
      <dgm:t>
        <a:bodyPr/>
        <a:lstStyle/>
        <a:p>
          <a:endParaRPr lang="it-IT"/>
        </a:p>
      </dgm:t>
    </dgm:pt>
    <dgm:pt modelId="{2FAE9482-61D1-B447-869F-C22FFB6FECB9}">
      <dgm:prSet/>
      <dgm:spPr/>
      <dgm:t>
        <a:bodyPr/>
        <a:lstStyle/>
        <a:p>
          <a:pPr rtl="0"/>
          <a:r>
            <a:rPr lang="it-IT" b="1" dirty="0" smtClean="0"/>
            <a:t>coinvolgimento</a:t>
          </a:r>
          <a:r>
            <a:rPr lang="it-IT" dirty="0" smtClean="0"/>
            <a:t>, in chiave collaborativa, </a:t>
          </a:r>
          <a:r>
            <a:rPr lang="it-IT" b="1" dirty="0" smtClean="0"/>
            <a:t>dei CAA</a:t>
          </a:r>
          <a:r>
            <a:rPr lang="it-IT" dirty="0" smtClean="0"/>
            <a:t> nell</a:t>
          </a:r>
          <a:r>
            <a:rPr lang="it-IT" altLang="ja-JP" dirty="0" smtClean="0"/>
            <a:t>’</a:t>
          </a:r>
          <a:r>
            <a:rPr lang="it-IT" dirty="0" smtClean="0"/>
            <a:t>attività di recupero delle indebite percezioni;</a:t>
          </a:r>
          <a:endParaRPr lang="it-IT" dirty="0"/>
        </a:p>
      </dgm:t>
    </dgm:pt>
    <dgm:pt modelId="{F79A089F-AE00-9D46-AA72-8FA543217F39}" type="parTrans" cxnId="{5432BD74-45CF-2640-B02C-3761394ABA4C}">
      <dgm:prSet/>
      <dgm:spPr/>
      <dgm:t>
        <a:bodyPr/>
        <a:lstStyle/>
        <a:p>
          <a:endParaRPr lang="it-IT"/>
        </a:p>
      </dgm:t>
    </dgm:pt>
    <dgm:pt modelId="{A94142F3-EF8F-4940-8FDB-4406088328DB}" type="sibTrans" cxnId="{5432BD74-45CF-2640-B02C-3761394ABA4C}">
      <dgm:prSet/>
      <dgm:spPr/>
      <dgm:t>
        <a:bodyPr/>
        <a:lstStyle/>
        <a:p>
          <a:endParaRPr lang="it-IT"/>
        </a:p>
      </dgm:t>
    </dgm:pt>
    <dgm:pt modelId="{5363E524-B3A1-4545-A25C-B8069D1F0D4A}">
      <dgm:prSet/>
      <dgm:spPr/>
      <dgm:t>
        <a:bodyPr/>
        <a:lstStyle/>
        <a:p>
          <a:pPr rtl="0"/>
          <a:r>
            <a:rPr lang="it-IT" b="1" dirty="0" smtClean="0"/>
            <a:t>sensibilizzazione </a:t>
          </a:r>
          <a:r>
            <a:rPr lang="it-IT" dirty="0" smtClean="0"/>
            <a:t>dei beneficiari per il radicamento di una </a:t>
          </a:r>
          <a:r>
            <a:rPr lang="it-IT" b="1" dirty="0" smtClean="0"/>
            <a:t>cultura della legalità</a:t>
          </a:r>
          <a:r>
            <a:rPr lang="it-IT" dirty="0" smtClean="0"/>
            <a:t> e dell</a:t>
          </a:r>
          <a:r>
            <a:rPr lang="it-IT" altLang="ja-JP" dirty="0" smtClean="0"/>
            <a:t>’</a:t>
          </a:r>
          <a:r>
            <a:rPr lang="it-IT" dirty="0" smtClean="0"/>
            <a:t>integrità d</a:t>
          </a:r>
          <a:r>
            <a:rPr lang="it-IT" altLang="ja-JP" dirty="0" smtClean="0"/>
            <a:t>’</a:t>
          </a:r>
          <a:r>
            <a:rPr lang="it-IT" dirty="0" smtClean="0"/>
            <a:t>impresa.</a:t>
          </a:r>
          <a:endParaRPr lang="it-IT" dirty="0"/>
        </a:p>
      </dgm:t>
    </dgm:pt>
    <dgm:pt modelId="{CB2B9854-2571-EC4F-A49C-F347B54D4B0C}" type="parTrans" cxnId="{D6D30A71-6AA2-0145-A936-ADAEE0F0324C}">
      <dgm:prSet/>
      <dgm:spPr/>
      <dgm:t>
        <a:bodyPr/>
        <a:lstStyle/>
        <a:p>
          <a:endParaRPr lang="it-IT"/>
        </a:p>
      </dgm:t>
    </dgm:pt>
    <dgm:pt modelId="{100AAB64-C602-CB42-812B-0095191DD083}" type="sibTrans" cxnId="{D6D30A71-6AA2-0145-A936-ADAEE0F0324C}">
      <dgm:prSet/>
      <dgm:spPr/>
      <dgm:t>
        <a:bodyPr/>
        <a:lstStyle/>
        <a:p>
          <a:endParaRPr lang="it-IT"/>
        </a:p>
      </dgm:t>
    </dgm:pt>
    <dgm:pt modelId="{736E7213-3189-DE46-AD0C-CE711F5348AA}" type="pres">
      <dgm:prSet presAssocID="{1D4CE19B-1B74-0F46-BC1B-5EE07536C9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63D1378-54A3-C74B-A94E-05E8264B22C3}" type="pres">
      <dgm:prSet presAssocID="{504C7FE5-7EC6-5847-B989-29C3195245EF}" presName="thickLine" presStyleLbl="alignNode1" presStyleIdx="0" presStyleCnt="1"/>
      <dgm:spPr/>
    </dgm:pt>
    <dgm:pt modelId="{2579ECDA-328A-6D4E-A8B1-408D9A468EF8}" type="pres">
      <dgm:prSet presAssocID="{504C7FE5-7EC6-5847-B989-29C3195245EF}" presName="horz1" presStyleCnt="0"/>
      <dgm:spPr/>
    </dgm:pt>
    <dgm:pt modelId="{30CE073A-20D0-6D46-B4C7-EF4040B4C54F}" type="pres">
      <dgm:prSet presAssocID="{504C7FE5-7EC6-5847-B989-29C3195245EF}" presName="tx1" presStyleLbl="revTx" presStyleIdx="0" presStyleCnt="6"/>
      <dgm:spPr/>
      <dgm:t>
        <a:bodyPr/>
        <a:lstStyle/>
        <a:p>
          <a:endParaRPr lang="it-IT"/>
        </a:p>
      </dgm:t>
    </dgm:pt>
    <dgm:pt modelId="{F0DF69ED-E069-A445-AC61-5C9AB570E20A}" type="pres">
      <dgm:prSet presAssocID="{504C7FE5-7EC6-5847-B989-29C3195245EF}" presName="vert1" presStyleCnt="0"/>
      <dgm:spPr/>
    </dgm:pt>
    <dgm:pt modelId="{BB445F26-D168-1E4B-BF40-8595EF9814FC}" type="pres">
      <dgm:prSet presAssocID="{3EE8E9C9-5174-7742-A170-C99C41BC0BDD}" presName="vertSpace2a" presStyleCnt="0"/>
      <dgm:spPr/>
    </dgm:pt>
    <dgm:pt modelId="{4B4E6819-8FB0-4141-A55A-987ED1C99303}" type="pres">
      <dgm:prSet presAssocID="{3EE8E9C9-5174-7742-A170-C99C41BC0BDD}" presName="horz2" presStyleCnt="0"/>
      <dgm:spPr/>
    </dgm:pt>
    <dgm:pt modelId="{97CF0787-55E5-4A4B-9B8A-0D3A6603A832}" type="pres">
      <dgm:prSet presAssocID="{3EE8E9C9-5174-7742-A170-C99C41BC0BDD}" presName="horzSpace2" presStyleCnt="0"/>
      <dgm:spPr/>
    </dgm:pt>
    <dgm:pt modelId="{634EC9C0-B208-CA4D-AD67-F4C65DAFA87F}" type="pres">
      <dgm:prSet presAssocID="{3EE8E9C9-5174-7742-A170-C99C41BC0BDD}" presName="tx2" presStyleLbl="revTx" presStyleIdx="1" presStyleCnt="6"/>
      <dgm:spPr/>
      <dgm:t>
        <a:bodyPr/>
        <a:lstStyle/>
        <a:p>
          <a:endParaRPr lang="it-IT"/>
        </a:p>
      </dgm:t>
    </dgm:pt>
    <dgm:pt modelId="{001B4447-FD6A-9643-9B2F-9558CB7F6CAA}" type="pres">
      <dgm:prSet presAssocID="{3EE8E9C9-5174-7742-A170-C99C41BC0BDD}" presName="vert2" presStyleCnt="0"/>
      <dgm:spPr/>
    </dgm:pt>
    <dgm:pt modelId="{0814410D-2035-CB47-A560-499E8EE620F2}" type="pres">
      <dgm:prSet presAssocID="{3EE8E9C9-5174-7742-A170-C99C41BC0BDD}" presName="thinLine2b" presStyleLbl="callout" presStyleIdx="0" presStyleCnt="5"/>
      <dgm:spPr/>
    </dgm:pt>
    <dgm:pt modelId="{A124531B-8E95-4F47-81C6-3D2B5544597E}" type="pres">
      <dgm:prSet presAssocID="{3EE8E9C9-5174-7742-A170-C99C41BC0BDD}" presName="vertSpace2b" presStyleCnt="0"/>
      <dgm:spPr/>
    </dgm:pt>
    <dgm:pt modelId="{8B084DFF-8A0B-E240-99AB-D956FE2DD422}" type="pres">
      <dgm:prSet presAssocID="{6065E373-33A4-EC4A-B8B5-468653A56F8D}" presName="horz2" presStyleCnt="0"/>
      <dgm:spPr/>
    </dgm:pt>
    <dgm:pt modelId="{EFC146E3-3ED2-4F46-8A69-1839D4AA2717}" type="pres">
      <dgm:prSet presAssocID="{6065E373-33A4-EC4A-B8B5-468653A56F8D}" presName="horzSpace2" presStyleCnt="0"/>
      <dgm:spPr/>
    </dgm:pt>
    <dgm:pt modelId="{A91DC6E5-2E71-D14E-89B6-5D4F1431C844}" type="pres">
      <dgm:prSet presAssocID="{6065E373-33A4-EC4A-B8B5-468653A56F8D}" presName="tx2" presStyleLbl="revTx" presStyleIdx="2" presStyleCnt="6"/>
      <dgm:spPr/>
      <dgm:t>
        <a:bodyPr/>
        <a:lstStyle/>
        <a:p>
          <a:endParaRPr lang="it-IT"/>
        </a:p>
      </dgm:t>
    </dgm:pt>
    <dgm:pt modelId="{E83A9C24-40C6-E347-803A-25447264E430}" type="pres">
      <dgm:prSet presAssocID="{6065E373-33A4-EC4A-B8B5-468653A56F8D}" presName="vert2" presStyleCnt="0"/>
      <dgm:spPr/>
    </dgm:pt>
    <dgm:pt modelId="{8AC1670A-14B8-B54B-AF5E-2D52E17B4509}" type="pres">
      <dgm:prSet presAssocID="{6065E373-33A4-EC4A-B8B5-468653A56F8D}" presName="thinLine2b" presStyleLbl="callout" presStyleIdx="1" presStyleCnt="5"/>
      <dgm:spPr/>
    </dgm:pt>
    <dgm:pt modelId="{F48BA5CD-5DAB-CF4F-9AFE-B687AF3F1985}" type="pres">
      <dgm:prSet presAssocID="{6065E373-33A4-EC4A-B8B5-468653A56F8D}" presName="vertSpace2b" presStyleCnt="0"/>
      <dgm:spPr/>
    </dgm:pt>
    <dgm:pt modelId="{9D44F74C-84FA-D547-80E7-4408DB06CE1E}" type="pres">
      <dgm:prSet presAssocID="{5BAD5633-1B70-A645-9281-B5CA3B2E189E}" presName="horz2" presStyleCnt="0"/>
      <dgm:spPr/>
    </dgm:pt>
    <dgm:pt modelId="{31DDDC6D-0B92-F140-AC10-D2C4DB739931}" type="pres">
      <dgm:prSet presAssocID="{5BAD5633-1B70-A645-9281-B5CA3B2E189E}" presName="horzSpace2" presStyleCnt="0"/>
      <dgm:spPr/>
    </dgm:pt>
    <dgm:pt modelId="{AA3741AD-D850-A543-A1CB-C0352B59D844}" type="pres">
      <dgm:prSet presAssocID="{5BAD5633-1B70-A645-9281-B5CA3B2E189E}" presName="tx2" presStyleLbl="revTx" presStyleIdx="3" presStyleCnt="6"/>
      <dgm:spPr/>
      <dgm:t>
        <a:bodyPr/>
        <a:lstStyle/>
        <a:p>
          <a:endParaRPr lang="it-IT"/>
        </a:p>
      </dgm:t>
    </dgm:pt>
    <dgm:pt modelId="{883463D2-B863-AA46-AAA3-F92D4DF4FF4D}" type="pres">
      <dgm:prSet presAssocID="{5BAD5633-1B70-A645-9281-B5CA3B2E189E}" presName="vert2" presStyleCnt="0"/>
      <dgm:spPr/>
    </dgm:pt>
    <dgm:pt modelId="{BA379B7F-4AAD-0A46-B10E-A803502848E8}" type="pres">
      <dgm:prSet presAssocID="{5BAD5633-1B70-A645-9281-B5CA3B2E189E}" presName="thinLine2b" presStyleLbl="callout" presStyleIdx="2" presStyleCnt="5"/>
      <dgm:spPr/>
    </dgm:pt>
    <dgm:pt modelId="{CC4C9B8C-B3EF-D34E-BF93-80182544D894}" type="pres">
      <dgm:prSet presAssocID="{5BAD5633-1B70-A645-9281-B5CA3B2E189E}" presName="vertSpace2b" presStyleCnt="0"/>
      <dgm:spPr/>
    </dgm:pt>
    <dgm:pt modelId="{0BB61BF0-C415-D449-B513-8E4D9DDCFBD4}" type="pres">
      <dgm:prSet presAssocID="{2FAE9482-61D1-B447-869F-C22FFB6FECB9}" presName="horz2" presStyleCnt="0"/>
      <dgm:spPr/>
    </dgm:pt>
    <dgm:pt modelId="{A5060297-F9CC-4346-885A-6D7868AFE3E7}" type="pres">
      <dgm:prSet presAssocID="{2FAE9482-61D1-B447-869F-C22FFB6FECB9}" presName="horzSpace2" presStyleCnt="0"/>
      <dgm:spPr/>
    </dgm:pt>
    <dgm:pt modelId="{EB8C50B4-D1A1-3E4D-A088-355BCE163A0C}" type="pres">
      <dgm:prSet presAssocID="{2FAE9482-61D1-B447-869F-C22FFB6FECB9}" presName="tx2" presStyleLbl="revTx" presStyleIdx="4" presStyleCnt="6"/>
      <dgm:spPr/>
      <dgm:t>
        <a:bodyPr/>
        <a:lstStyle/>
        <a:p>
          <a:endParaRPr lang="it-IT"/>
        </a:p>
      </dgm:t>
    </dgm:pt>
    <dgm:pt modelId="{A2D6FA40-52A3-2640-8E98-4090A1886F0D}" type="pres">
      <dgm:prSet presAssocID="{2FAE9482-61D1-B447-869F-C22FFB6FECB9}" presName="vert2" presStyleCnt="0"/>
      <dgm:spPr/>
    </dgm:pt>
    <dgm:pt modelId="{E6183C87-B28C-3843-AC96-BF0D7112CE6F}" type="pres">
      <dgm:prSet presAssocID="{2FAE9482-61D1-B447-869F-C22FFB6FECB9}" presName="thinLine2b" presStyleLbl="callout" presStyleIdx="3" presStyleCnt="5"/>
      <dgm:spPr/>
    </dgm:pt>
    <dgm:pt modelId="{76F58D2E-3E97-404D-ACE7-76B7385B4ED0}" type="pres">
      <dgm:prSet presAssocID="{2FAE9482-61D1-B447-869F-C22FFB6FECB9}" presName="vertSpace2b" presStyleCnt="0"/>
      <dgm:spPr/>
    </dgm:pt>
    <dgm:pt modelId="{8FEDD0F6-5056-9C40-AEBE-8EE7D5F50569}" type="pres">
      <dgm:prSet presAssocID="{5363E524-B3A1-4545-A25C-B8069D1F0D4A}" presName="horz2" presStyleCnt="0"/>
      <dgm:spPr/>
    </dgm:pt>
    <dgm:pt modelId="{F3CE2037-E332-D24C-B788-E4870E66425C}" type="pres">
      <dgm:prSet presAssocID="{5363E524-B3A1-4545-A25C-B8069D1F0D4A}" presName="horzSpace2" presStyleCnt="0"/>
      <dgm:spPr/>
    </dgm:pt>
    <dgm:pt modelId="{03CCFEA6-C18B-2449-8D4A-14AADA817910}" type="pres">
      <dgm:prSet presAssocID="{5363E524-B3A1-4545-A25C-B8069D1F0D4A}" presName="tx2" presStyleLbl="revTx" presStyleIdx="5" presStyleCnt="6"/>
      <dgm:spPr/>
      <dgm:t>
        <a:bodyPr/>
        <a:lstStyle/>
        <a:p>
          <a:endParaRPr lang="it-IT"/>
        </a:p>
      </dgm:t>
    </dgm:pt>
    <dgm:pt modelId="{304F2E93-CB31-1A4E-958B-F75BC0C0DA8B}" type="pres">
      <dgm:prSet presAssocID="{5363E524-B3A1-4545-A25C-B8069D1F0D4A}" presName="vert2" presStyleCnt="0"/>
      <dgm:spPr/>
    </dgm:pt>
    <dgm:pt modelId="{273C15DF-264B-3146-A079-097D8DD4358C}" type="pres">
      <dgm:prSet presAssocID="{5363E524-B3A1-4545-A25C-B8069D1F0D4A}" presName="thinLine2b" presStyleLbl="callout" presStyleIdx="4" presStyleCnt="5"/>
      <dgm:spPr/>
    </dgm:pt>
    <dgm:pt modelId="{6656160A-019E-454D-AFF8-433630192832}" type="pres">
      <dgm:prSet presAssocID="{5363E524-B3A1-4545-A25C-B8069D1F0D4A}" presName="vertSpace2b" presStyleCnt="0"/>
      <dgm:spPr/>
    </dgm:pt>
  </dgm:ptLst>
  <dgm:cxnLst>
    <dgm:cxn modelId="{887C70CF-FC80-4DC5-AAFD-1D574AFE02D3}" type="presOf" srcId="{504C7FE5-7EC6-5847-B989-29C3195245EF}" destId="{30CE073A-20D0-6D46-B4C7-EF4040B4C54F}" srcOrd="0" destOrd="0" presId="urn:microsoft.com/office/officeart/2008/layout/LinedList"/>
    <dgm:cxn modelId="{E99EFD86-9D73-45C0-A9AB-AA01F1186E28}" type="presOf" srcId="{2FAE9482-61D1-B447-869F-C22FFB6FECB9}" destId="{EB8C50B4-D1A1-3E4D-A088-355BCE163A0C}" srcOrd="0" destOrd="0" presId="urn:microsoft.com/office/officeart/2008/layout/LinedList"/>
    <dgm:cxn modelId="{B9C8B8E1-65D8-4749-A77E-02B68EF038E4}" type="presOf" srcId="{6065E373-33A4-EC4A-B8B5-468653A56F8D}" destId="{A91DC6E5-2E71-D14E-89B6-5D4F1431C844}" srcOrd="0" destOrd="0" presId="urn:microsoft.com/office/officeart/2008/layout/LinedList"/>
    <dgm:cxn modelId="{6A199987-C471-7A40-8112-E10E9E58A75C}" srcId="{1D4CE19B-1B74-0F46-BC1B-5EE07536C9EE}" destId="{504C7FE5-7EC6-5847-B989-29C3195245EF}" srcOrd="0" destOrd="0" parTransId="{B2DF82C4-E0BB-234F-A2E7-A12A553BB4AC}" sibTransId="{D9CC90B3-54B7-0848-8A23-6A7DD6EBF7B6}"/>
    <dgm:cxn modelId="{1D0B04BF-1473-6B4A-9245-C1DD162233DF}" srcId="{504C7FE5-7EC6-5847-B989-29C3195245EF}" destId="{3EE8E9C9-5174-7742-A170-C99C41BC0BDD}" srcOrd="0" destOrd="0" parTransId="{668784BE-3BB9-9C48-8598-B20EB760103B}" sibTransId="{EC6FD5FC-10FC-BF49-9B66-8E100710DBCB}"/>
    <dgm:cxn modelId="{D6D30A71-6AA2-0145-A936-ADAEE0F0324C}" srcId="{504C7FE5-7EC6-5847-B989-29C3195245EF}" destId="{5363E524-B3A1-4545-A25C-B8069D1F0D4A}" srcOrd="4" destOrd="0" parTransId="{CB2B9854-2571-EC4F-A49C-F347B54D4B0C}" sibTransId="{100AAB64-C602-CB42-812B-0095191DD083}"/>
    <dgm:cxn modelId="{A23585FB-243A-8F46-8E4B-8BEC74DD7B11}" srcId="{504C7FE5-7EC6-5847-B989-29C3195245EF}" destId="{6065E373-33A4-EC4A-B8B5-468653A56F8D}" srcOrd="1" destOrd="0" parTransId="{29A0963C-2358-1D4F-9E45-B9B6BDF2A4D9}" sibTransId="{285D52E0-A6C7-4548-9306-93F8364D7AF2}"/>
    <dgm:cxn modelId="{465900C3-0DEA-4604-9493-EE2095A0601C}" type="presOf" srcId="{3EE8E9C9-5174-7742-A170-C99C41BC0BDD}" destId="{634EC9C0-B208-CA4D-AD67-F4C65DAFA87F}" srcOrd="0" destOrd="0" presId="urn:microsoft.com/office/officeart/2008/layout/LinedList"/>
    <dgm:cxn modelId="{0253E2BF-32F9-4A52-B35B-2EACAD0E9743}" type="presOf" srcId="{5363E524-B3A1-4545-A25C-B8069D1F0D4A}" destId="{03CCFEA6-C18B-2449-8D4A-14AADA817910}" srcOrd="0" destOrd="0" presId="urn:microsoft.com/office/officeart/2008/layout/LinedList"/>
    <dgm:cxn modelId="{1C550791-F2A8-E341-A607-6040CED1720F}" srcId="{504C7FE5-7EC6-5847-B989-29C3195245EF}" destId="{5BAD5633-1B70-A645-9281-B5CA3B2E189E}" srcOrd="2" destOrd="0" parTransId="{84D98BC6-4E79-AC49-AE21-86E99408985D}" sibTransId="{CBB865EB-3359-0A49-B79C-E2800E6F5161}"/>
    <dgm:cxn modelId="{7FA350BE-2993-4B35-A187-3A08B4FECE70}" type="presOf" srcId="{1D4CE19B-1B74-0F46-BC1B-5EE07536C9EE}" destId="{736E7213-3189-DE46-AD0C-CE711F5348AA}" srcOrd="0" destOrd="0" presId="urn:microsoft.com/office/officeart/2008/layout/LinedList"/>
    <dgm:cxn modelId="{5432BD74-45CF-2640-B02C-3761394ABA4C}" srcId="{504C7FE5-7EC6-5847-B989-29C3195245EF}" destId="{2FAE9482-61D1-B447-869F-C22FFB6FECB9}" srcOrd="3" destOrd="0" parTransId="{F79A089F-AE00-9D46-AA72-8FA543217F39}" sibTransId="{A94142F3-EF8F-4940-8FDB-4406088328DB}"/>
    <dgm:cxn modelId="{81BDDDC1-7330-409B-920C-09EEEDA5642B}" type="presOf" srcId="{5BAD5633-1B70-A645-9281-B5CA3B2E189E}" destId="{AA3741AD-D850-A543-A1CB-C0352B59D844}" srcOrd="0" destOrd="0" presId="urn:microsoft.com/office/officeart/2008/layout/LinedList"/>
    <dgm:cxn modelId="{453DD467-C68C-433C-AB9A-6CF7C4A36A39}" type="presParOf" srcId="{736E7213-3189-DE46-AD0C-CE711F5348AA}" destId="{C63D1378-54A3-C74B-A94E-05E8264B22C3}" srcOrd="0" destOrd="0" presId="urn:microsoft.com/office/officeart/2008/layout/LinedList"/>
    <dgm:cxn modelId="{D1BA0197-CAA3-4EFF-AAC5-48234D6166CA}" type="presParOf" srcId="{736E7213-3189-DE46-AD0C-CE711F5348AA}" destId="{2579ECDA-328A-6D4E-A8B1-408D9A468EF8}" srcOrd="1" destOrd="0" presId="urn:microsoft.com/office/officeart/2008/layout/LinedList"/>
    <dgm:cxn modelId="{273A3005-6049-4510-8FBF-E79156935A57}" type="presParOf" srcId="{2579ECDA-328A-6D4E-A8B1-408D9A468EF8}" destId="{30CE073A-20D0-6D46-B4C7-EF4040B4C54F}" srcOrd="0" destOrd="0" presId="urn:microsoft.com/office/officeart/2008/layout/LinedList"/>
    <dgm:cxn modelId="{20F1C883-9038-46C1-A7D0-4FFF6EB66706}" type="presParOf" srcId="{2579ECDA-328A-6D4E-A8B1-408D9A468EF8}" destId="{F0DF69ED-E069-A445-AC61-5C9AB570E20A}" srcOrd="1" destOrd="0" presId="urn:microsoft.com/office/officeart/2008/layout/LinedList"/>
    <dgm:cxn modelId="{54A9C9FA-AA50-4530-A654-CC4BEB170459}" type="presParOf" srcId="{F0DF69ED-E069-A445-AC61-5C9AB570E20A}" destId="{BB445F26-D168-1E4B-BF40-8595EF9814FC}" srcOrd="0" destOrd="0" presId="urn:microsoft.com/office/officeart/2008/layout/LinedList"/>
    <dgm:cxn modelId="{EAF6A69A-265B-46BA-9C52-96DA3F7FAC20}" type="presParOf" srcId="{F0DF69ED-E069-A445-AC61-5C9AB570E20A}" destId="{4B4E6819-8FB0-4141-A55A-987ED1C99303}" srcOrd="1" destOrd="0" presId="urn:microsoft.com/office/officeart/2008/layout/LinedList"/>
    <dgm:cxn modelId="{59F56F24-A777-4E5C-B003-E5FB567E002E}" type="presParOf" srcId="{4B4E6819-8FB0-4141-A55A-987ED1C99303}" destId="{97CF0787-55E5-4A4B-9B8A-0D3A6603A832}" srcOrd="0" destOrd="0" presId="urn:microsoft.com/office/officeart/2008/layout/LinedList"/>
    <dgm:cxn modelId="{498583B0-E8F8-4240-BF45-02119D46CE17}" type="presParOf" srcId="{4B4E6819-8FB0-4141-A55A-987ED1C99303}" destId="{634EC9C0-B208-CA4D-AD67-F4C65DAFA87F}" srcOrd="1" destOrd="0" presId="urn:microsoft.com/office/officeart/2008/layout/LinedList"/>
    <dgm:cxn modelId="{0FED1A21-EEF9-42BD-A276-0B3F95087540}" type="presParOf" srcId="{4B4E6819-8FB0-4141-A55A-987ED1C99303}" destId="{001B4447-FD6A-9643-9B2F-9558CB7F6CAA}" srcOrd="2" destOrd="0" presId="urn:microsoft.com/office/officeart/2008/layout/LinedList"/>
    <dgm:cxn modelId="{88717E0B-495E-4A6E-96C9-5A2C0D54D82B}" type="presParOf" srcId="{F0DF69ED-E069-A445-AC61-5C9AB570E20A}" destId="{0814410D-2035-CB47-A560-499E8EE620F2}" srcOrd="2" destOrd="0" presId="urn:microsoft.com/office/officeart/2008/layout/LinedList"/>
    <dgm:cxn modelId="{13B9EF9D-439F-4F91-80BF-0BB152698522}" type="presParOf" srcId="{F0DF69ED-E069-A445-AC61-5C9AB570E20A}" destId="{A124531B-8E95-4F47-81C6-3D2B5544597E}" srcOrd="3" destOrd="0" presId="urn:microsoft.com/office/officeart/2008/layout/LinedList"/>
    <dgm:cxn modelId="{64621095-A4C5-4228-9031-FCA5DF81D807}" type="presParOf" srcId="{F0DF69ED-E069-A445-AC61-5C9AB570E20A}" destId="{8B084DFF-8A0B-E240-99AB-D956FE2DD422}" srcOrd="4" destOrd="0" presId="urn:microsoft.com/office/officeart/2008/layout/LinedList"/>
    <dgm:cxn modelId="{81220834-1F24-436E-9B6A-6BCF9F7574EB}" type="presParOf" srcId="{8B084DFF-8A0B-E240-99AB-D956FE2DD422}" destId="{EFC146E3-3ED2-4F46-8A69-1839D4AA2717}" srcOrd="0" destOrd="0" presId="urn:microsoft.com/office/officeart/2008/layout/LinedList"/>
    <dgm:cxn modelId="{DA7A33E5-2FB6-475F-AC54-41741678FF6C}" type="presParOf" srcId="{8B084DFF-8A0B-E240-99AB-D956FE2DD422}" destId="{A91DC6E5-2E71-D14E-89B6-5D4F1431C844}" srcOrd="1" destOrd="0" presId="urn:microsoft.com/office/officeart/2008/layout/LinedList"/>
    <dgm:cxn modelId="{DA0B27CA-0667-4035-85B5-F8FE60C5E46C}" type="presParOf" srcId="{8B084DFF-8A0B-E240-99AB-D956FE2DD422}" destId="{E83A9C24-40C6-E347-803A-25447264E430}" srcOrd="2" destOrd="0" presId="urn:microsoft.com/office/officeart/2008/layout/LinedList"/>
    <dgm:cxn modelId="{866C648F-F1AA-4055-8789-43120A0BFD4C}" type="presParOf" srcId="{F0DF69ED-E069-A445-AC61-5C9AB570E20A}" destId="{8AC1670A-14B8-B54B-AF5E-2D52E17B4509}" srcOrd="5" destOrd="0" presId="urn:microsoft.com/office/officeart/2008/layout/LinedList"/>
    <dgm:cxn modelId="{F88891AE-FA49-4F9E-AB4F-70CD5CA34B56}" type="presParOf" srcId="{F0DF69ED-E069-A445-AC61-5C9AB570E20A}" destId="{F48BA5CD-5DAB-CF4F-9AFE-B687AF3F1985}" srcOrd="6" destOrd="0" presId="urn:microsoft.com/office/officeart/2008/layout/LinedList"/>
    <dgm:cxn modelId="{58224A09-D7DA-4AE8-B1C4-A0494A6A8C95}" type="presParOf" srcId="{F0DF69ED-E069-A445-AC61-5C9AB570E20A}" destId="{9D44F74C-84FA-D547-80E7-4408DB06CE1E}" srcOrd="7" destOrd="0" presId="urn:microsoft.com/office/officeart/2008/layout/LinedList"/>
    <dgm:cxn modelId="{A062E0BE-8C2F-4FCF-BE58-6314F5CA316B}" type="presParOf" srcId="{9D44F74C-84FA-D547-80E7-4408DB06CE1E}" destId="{31DDDC6D-0B92-F140-AC10-D2C4DB739931}" srcOrd="0" destOrd="0" presId="urn:microsoft.com/office/officeart/2008/layout/LinedList"/>
    <dgm:cxn modelId="{94C21341-E72B-4B49-A239-CF8474025295}" type="presParOf" srcId="{9D44F74C-84FA-D547-80E7-4408DB06CE1E}" destId="{AA3741AD-D850-A543-A1CB-C0352B59D844}" srcOrd="1" destOrd="0" presId="urn:microsoft.com/office/officeart/2008/layout/LinedList"/>
    <dgm:cxn modelId="{AC0F8A0B-E1F8-4408-8C91-837002028901}" type="presParOf" srcId="{9D44F74C-84FA-D547-80E7-4408DB06CE1E}" destId="{883463D2-B863-AA46-AAA3-F92D4DF4FF4D}" srcOrd="2" destOrd="0" presId="urn:microsoft.com/office/officeart/2008/layout/LinedList"/>
    <dgm:cxn modelId="{6BA6C370-ED4B-4BE6-BB71-C00AD229EEE1}" type="presParOf" srcId="{F0DF69ED-E069-A445-AC61-5C9AB570E20A}" destId="{BA379B7F-4AAD-0A46-B10E-A803502848E8}" srcOrd="8" destOrd="0" presId="urn:microsoft.com/office/officeart/2008/layout/LinedList"/>
    <dgm:cxn modelId="{8F50993F-129E-4A83-97A2-D88250BB28C1}" type="presParOf" srcId="{F0DF69ED-E069-A445-AC61-5C9AB570E20A}" destId="{CC4C9B8C-B3EF-D34E-BF93-80182544D894}" srcOrd="9" destOrd="0" presId="urn:microsoft.com/office/officeart/2008/layout/LinedList"/>
    <dgm:cxn modelId="{8C797360-106C-49CD-8C53-185A82B1965E}" type="presParOf" srcId="{F0DF69ED-E069-A445-AC61-5C9AB570E20A}" destId="{0BB61BF0-C415-D449-B513-8E4D9DDCFBD4}" srcOrd="10" destOrd="0" presId="urn:microsoft.com/office/officeart/2008/layout/LinedList"/>
    <dgm:cxn modelId="{CFF8588C-FDE2-4DDF-B8AA-5619C5FABAD8}" type="presParOf" srcId="{0BB61BF0-C415-D449-B513-8E4D9DDCFBD4}" destId="{A5060297-F9CC-4346-885A-6D7868AFE3E7}" srcOrd="0" destOrd="0" presId="urn:microsoft.com/office/officeart/2008/layout/LinedList"/>
    <dgm:cxn modelId="{62A4BD00-99E1-43CA-AD06-2B94FA4F74BE}" type="presParOf" srcId="{0BB61BF0-C415-D449-B513-8E4D9DDCFBD4}" destId="{EB8C50B4-D1A1-3E4D-A088-355BCE163A0C}" srcOrd="1" destOrd="0" presId="urn:microsoft.com/office/officeart/2008/layout/LinedList"/>
    <dgm:cxn modelId="{1C7E4C07-B7D5-4689-9D8A-23C76E201864}" type="presParOf" srcId="{0BB61BF0-C415-D449-B513-8E4D9DDCFBD4}" destId="{A2D6FA40-52A3-2640-8E98-4090A1886F0D}" srcOrd="2" destOrd="0" presId="urn:microsoft.com/office/officeart/2008/layout/LinedList"/>
    <dgm:cxn modelId="{31A17A10-FEF7-4681-8210-F95715FB57ED}" type="presParOf" srcId="{F0DF69ED-E069-A445-AC61-5C9AB570E20A}" destId="{E6183C87-B28C-3843-AC96-BF0D7112CE6F}" srcOrd="11" destOrd="0" presId="urn:microsoft.com/office/officeart/2008/layout/LinedList"/>
    <dgm:cxn modelId="{84BE113B-71EE-4F52-8A1C-8832F46F53AF}" type="presParOf" srcId="{F0DF69ED-E069-A445-AC61-5C9AB570E20A}" destId="{76F58D2E-3E97-404D-ACE7-76B7385B4ED0}" srcOrd="12" destOrd="0" presId="urn:microsoft.com/office/officeart/2008/layout/LinedList"/>
    <dgm:cxn modelId="{7A4FA0EF-2D27-41F9-928B-36FE7F80C447}" type="presParOf" srcId="{F0DF69ED-E069-A445-AC61-5C9AB570E20A}" destId="{8FEDD0F6-5056-9C40-AEBE-8EE7D5F50569}" srcOrd="13" destOrd="0" presId="urn:microsoft.com/office/officeart/2008/layout/LinedList"/>
    <dgm:cxn modelId="{DAC46770-8A69-498D-870F-06FAC9A59D9E}" type="presParOf" srcId="{8FEDD0F6-5056-9C40-AEBE-8EE7D5F50569}" destId="{F3CE2037-E332-D24C-B788-E4870E66425C}" srcOrd="0" destOrd="0" presId="urn:microsoft.com/office/officeart/2008/layout/LinedList"/>
    <dgm:cxn modelId="{57F161E5-2A26-40FF-9A87-4B3D42C71BE4}" type="presParOf" srcId="{8FEDD0F6-5056-9C40-AEBE-8EE7D5F50569}" destId="{03CCFEA6-C18B-2449-8D4A-14AADA817910}" srcOrd="1" destOrd="0" presId="urn:microsoft.com/office/officeart/2008/layout/LinedList"/>
    <dgm:cxn modelId="{CCD5BCFF-0257-4FA0-86A2-01B412B637C8}" type="presParOf" srcId="{8FEDD0F6-5056-9C40-AEBE-8EE7D5F50569}" destId="{304F2E93-CB31-1A4E-958B-F75BC0C0DA8B}" srcOrd="2" destOrd="0" presId="urn:microsoft.com/office/officeart/2008/layout/LinedList"/>
    <dgm:cxn modelId="{43540D1A-799F-4F4E-A453-EEEFCFD5BC10}" type="presParOf" srcId="{F0DF69ED-E069-A445-AC61-5C9AB570E20A}" destId="{273C15DF-264B-3146-A079-097D8DD4358C}" srcOrd="14" destOrd="0" presId="urn:microsoft.com/office/officeart/2008/layout/LinedList"/>
    <dgm:cxn modelId="{112A4437-D354-4679-94CB-10D7EC6FF5B4}" type="presParOf" srcId="{F0DF69ED-E069-A445-AC61-5C9AB570E20A}" destId="{6656160A-019E-454D-AFF8-43363019283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8A995-0B59-4A5F-9E13-BA6059E9E859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99312B19-D610-9841-B8F3-2185AB5BF395}">
      <dgm:prSet/>
      <dgm:spPr/>
      <dgm:t>
        <a:bodyPr/>
        <a:lstStyle/>
        <a:p>
          <a:r>
            <a:rPr lang="it-IT" dirty="0" smtClean="0"/>
            <a:t>Il 2016 ha presentato due fondamentali elementi di novità:</a:t>
          </a:r>
          <a:endParaRPr lang="en-US" dirty="0"/>
        </a:p>
      </dgm:t>
    </dgm:pt>
    <dgm:pt modelId="{8428DB1C-69AF-0B45-B32E-438E0816B15B}" type="parTrans" cxnId="{E3C64730-88BE-B947-90F5-986B80062E56}">
      <dgm:prSet/>
      <dgm:spPr/>
      <dgm:t>
        <a:bodyPr/>
        <a:lstStyle/>
        <a:p>
          <a:endParaRPr lang="it-IT"/>
        </a:p>
      </dgm:t>
    </dgm:pt>
    <dgm:pt modelId="{D2B0C5C3-447E-C74E-BDE1-877DB8FEA573}" type="sibTrans" cxnId="{E3C64730-88BE-B947-90F5-986B80062E56}">
      <dgm:prSet/>
      <dgm:spPr/>
      <dgm:t>
        <a:bodyPr/>
        <a:lstStyle/>
        <a:p>
          <a:endParaRPr lang="it-IT"/>
        </a:p>
      </dgm:t>
    </dgm:pt>
    <dgm:pt modelId="{813C176A-E05E-C04D-A495-28F1023028FB}">
      <dgm:prSet/>
      <dgm:spPr/>
      <dgm:t>
        <a:bodyPr/>
        <a:lstStyle/>
        <a:p>
          <a:r>
            <a:rPr lang="it-IT" b="1" dirty="0" smtClean="0"/>
            <a:t>L’ingresso a regime delle nuove procedure connesse alle mutate regole comunitarie</a:t>
          </a:r>
          <a:r>
            <a:rPr lang="it-IT" dirty="0" smtClean="0"/>
            <a:t>:</a:t>
          </a:r>
          <a:endParaRPr lang="en-US" dirty="0"/>
        </a:p>
      </dgm:t>
    </dgm:pt>
    <dgm:pt modelId="{3F2BD026-DF29-574E-B288-2EDBF190723B}" type="parTrans" cxnId="{D6D80C15-9AF6-BE49-AE5F-AC52791359A5}">
      <dgm:prSet/>
      <dgm:spPr/>
      <dgm:t>
        <a:bodyPr/>
        <a:lstStyle/>
        <a:p>
          <a:endParaRPr lang="it-IT"/>
        </a:p>
      </dgm:t>
    </dgm:pt>
    <dgm:pt modelId="{5BB0F50F-7B47-8C45-B32A-FDF1FC5660A4}" type="sibTrans" cxnId="{D6D80C15-9AF6-BE49-AE5F-AC52791359A5}">
      <dgm:prSet/>
      <dgm:spPr/>
      <dgm:t>
        <a:bodyPr/>
        <a:lstStyle/>
        <a:p>
          <a:endParaRPr lang="it-IT"/>
        </a:p>
      </dgm:t>
    </dgm:pt>
    <dgm:pt modelId="{37571BD5-EC6F-9C48-891B-A26CDE13DDAD}">
      <dgm:prSet/>
      <dgm:spPr/>
      <dgm:t>
        <a:bodyPr/>
        <a:lstStyle/>
        <a:p>
          <a:r>
            <a:rPr lang="it-IT" b="1" dirty="0" smtClean="0"/>
            <a:t>L’assegnazione di ulteriori funzioni all’Agenzia da parte della Giunta della Regione Calabria</a:t>
          </a:r>
          <a:r>
            <a:rPr lang="it-IT" dirty="0" smtClean="0"/>
            <a:t>:</a:t>
          </a:r>
          <a:endParaRPr lang="en-US" dirty="0"/>
        </a:p>
      </dgm:t>
    </dgm:pt>
    <dgm:pt modelId="{B0CC56E3-7E8C-8D46-9F57-A45D2A5C6322}" type="parTrans" cxnId="{0DA28263-68BF-B94E-9BC7-1918647901FC}">
      <dgm:prSet/>
      <dgm:spPr/>
      <dgm:t>
        <a:bodyPr/>
        <a:lstStyle/>
        <a:p>
          <a:endParaRPr lang="it-IT"/>
        </a:p>
      </dgm:t>
    </dgm:pt>
    <dgm:pt modelId="{EF44B46C-4FA0-C640-88A2-111E495A1A6C}" type="sibTrans" cxnId="{0DA28263-68BF-B94E-9BC7-1918647901FC}">
      <dgm:prSet/>
      <dgm:spPr/>
      <dgm:t>
        <a:bodyPr/>
        <a:lstStyle/>
        <a:p>
          <a:endParaRPr lang="it-IT"/>
        </a:p>
      </dgm:t>
    </dgm:pt>
    <dgm:pt modelId="{FA68BEF2-48A3-9D4D-A411-D833FB3D1EEF}">
      <dgm:prSet custT="1"/>
      <dgm:spPr/>
      <dgm:t>
        <a:bodyPr/>
        <a:lstStyle/>
        <a:p>
          <a:r>
            <a:rPr lang="it-IT" sz="1500" dirty="0" smtClean="0"/>
            <a:t>E’ stato completato per la prima volta l’intero </a:t>
          </a:r>
          <a:r>
            <a:rPr lang="it-IT" sz="1500" i="1" dirty="0" smtClean="0"/>
            <a:t>iter</a:t>
          </a:r>
          <a:r>
            <a:rPr lang="it-IT" sz="1500" dirty="0" smtClean="0"/>
            <a:t> di erogazione dei premi relativi ad una annualità delle misure connesse all’</a:t>
          </a:r>
          <a:r>
            <a:rPr lang="it-IT" sz="1500" dirty="0" err="1" smtClean="0"/>
            <a:t>Agroambiente</a:t>
          </a:r>
          <a:r>
            <a:rPr lang="it-IT" sz="1500" dirty="0" smtClean="0"/>
            <a:t> ed alla zootecnia. E’ stato, inoltre, concluso l’iter di definizione, validazione e pubblicazione di bandi pubblici relativi a molteplici misure del nuovo PSR, che hanno proiettato la Programmazione nella sua fase "a regime". </a:t>
          </a:r>
          <a:endParaRPr lang="en-US" sz="1500" dirty="0"/>
        </a:p>
      </dgm:t>
    </dgm:pt>
    <dgm:pt modelId="{C5DC7BAB-5971-7743-846D-0EA1AD626AE3}" type="parTrans" cxnId="{3F4A2AE7-B9A4-2544-B37D-FADAA7AC3BD9}">
      <dgm:prSet/>
      <dgm:spPr/>
      <dgm:t>
        <a:bodyPr/>
        <a:lstStyle/>
        <a:p>
          <a:endParaRPr lang="it-IT"/>
        </a:p>
      </dgm:t>
    </dgm:pt>
    <dgm:pt modelId="{92C60414-DB32-4A4F-B9D8-347E8AE3ADD0}" type="sibTrans" cxnId="{3F4A2AE7-B9A4-2544-B37D-FADAA7AC3BD9}">
      <dgm:prSet/>
      <dgm:spPr/>
      <dgm:t>
        <a:bodyPr/>
        <a:lstStyle/>
        <a:p>
          <a:endParaRPr lang="it-IT"/>
        </a:p>
      </dgm:t>
    </dgm:pt>
    <dgm:pt modelId="{1C472AF9-CACF-1748-AC49-2CA90212A424}">
      <dgm:prSet/>
      <dgm:spPr/>
      <dgm:t>
        <a:bodyPr/>
        <a:lstStyle/>
        <a:p>
          <a:r>
            <a:rPr lang="it-IT" dirty="0" smtClean="0"/>
            <a:t> Con la Delibera della Giunta Regionale n. 432/2016, sono stati affidati all’ARCEA nuovi compiti istituzionali inerenti la Gestione delle concessioni di agevolazione fiscale sull'acquisto di oli minerali impiegati nei lavori agricoli, orticoli, in allevamento, nella silvicoltura, piscicoltura e nelle coltivazioni sotto serra (U.M.A.).</a:t>
          </a:r>
          <a:endParaRPr lang="en-US" dirty="0"/>
        </a:p>
      </dgm:t>
    </dgm:pt>
    <dgm:pt modelId="{11F53370-B77D-434D-8C29-38F293461B39}" type="parTrans" cxnId="{D1890F01-171D-1F4B-9C3C-65CC3D581663}">
      <dgm:prSet/>
      <dgm:spPr/>
      <dgm:t>
        <a:bodyPr/>
        <a:lstStyle/>
        <a:p>
          <a:endParaRPr lang="it-IT"/>
        </a:p>
      </dgm:t>
    </dgm:pt>
    <dgm:pt modelId="{AA97A9A7-64CC-8B4C-9483-EBEE5ED4473F}" type="sibTrans" cxnId="{D1890F01-171D-1F4B-9C3C-65CC3D581663}">
      <dgm:prSet/>
      <dgm:spPr/>
      <dgm:t>
        <a:bodyPr/>
        <a:lstStyle/>
        <a:p>
          <a:endParaRPr lang="it-IT"/>
        </a:p>
      </dgm:t>
    </dgm:pt>
    <dgm:pt modelId="{6CA5D512-73B7-2847-A6A0-424A59A5C5D2}" type="pres">
      <dgm:prSet presAssocID="{FDA8A995-0B59-4A5F-9E13-BA6059E9E8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210282C9-6D4F-9C48-B4ED-A9B82B610547}" type="pres">
      <dgm:prSet presAssocID="{99312B19-D610-9841-B8F3-2185AB5BF395}" presName="thickLine" presStyleLbl="alignNode1" presStyleIdx="0" presStyleCnt="1"/>
      <dgm:spPr/>
    </dgm:pt>
    <dgm:pt modelId="{82BA88D9-45C0-F54A-9176-4C1EA77CBA32}" type="pres">
      <dgm:prSet presAssocID="{99312B19-D610-9841-B8F3-2185AB5BF395}" presName="horz1" presStyleCnt="0"/>
      <dgm:spPr/>
    </dgm:pt>
    <dgm:pt modelId="{D6C2C5C6-BBCA-794C-82B2-300ECC7AEC7D}" type="pres">
      <dgm:prSet presAssocID="{99312B19-D610-9841-B8F3-2185AB5BF395}" presName="tx1" presStyleLbl="revTx" presStyleIdx="0" presStyleCnt="5"/>
      <dgm:spPr/>
      <dgm:t>
        <a:bodyPr/>
        <a:lstStyle/>
        <a:p>
          <a:endParaRPr lang="it-IT"/>
        </a:p>
      </dgm:t>
    </dgm:pt>
    <dgm:pt modelId="{8DC9E3D9-1CFD-1443-A3CA-F0487FA17814}" type="pres">
      <dgm:prSet presAssocID="{99312B19-D610-9841-B8F3-2185AB5BF395}" presName="vert1" presStyleCnt="0"/>
      <dgm:spPr/>
    </dgm:pt>
    <dgm:pt modelId="{A1267393-6C74-424F-804E-272AFD536DB8}" type="pres">
      <dgm:prSet presAssocID="{813C176A-E05E-C04D-A495-28F1023028FB}" presName="vertSpace2a" presStyleCnt="0"/>
      <dgm:spPr/>
    </dgm:pt>
    <dgm:pt modelId="{6A3BA311-A826-394F-9379-09126E4A39C6}" type="pres">
      <dgm:prSet presAssocID="{813C176A-E05E-C04D-A495-28F1023028FB}" presName="horz2" presStyleCnt="0"/>
      <dgm:spPr/>
    </dgm:pt>
    <dgm:pt modelId="{3E5BEC75-F224-BC4A-BB0F-DF433842935A}" type="pres">
      <dgm:prSet presAssocID="{813C176A-E05E-C04D-A495-28F1023028FB}" presName="horzSpace2" presStyleCnt="0"/>
      <dgm:spPr/>
    </dgm:pt>
    <dgm:pt modelId="{F4122962-1EC0-3741-80C0-87A5C189D213}" type="pres">
      <dgm:prSet presAssocID="{813C176A-E05E-C04D-A495-28F1023028FB}" presName="tx2" presStyleLbl="revTx" presStyleIdx="1" presStyleCnt="5"/>
      <dgm:spPr/>
      <dgm:t>
        <a:bodyPr/>
        <a:lstStyle/>
        <a:p>
          <a:endParaRPr lang="it-IT"/>
        </a:p>
      </dgm:t>
    </dgm:pt>
    <dgm:pt modelId="{C65928F2-889D-A348-BBE1-52B706A19C09}" type="pres">
      <dgm:prSet presAssocID="{813C176A-E05E-C04D-A495-28F1023028FB}" presName="vert2" presStyleCnt="0"/>
      <dgm:spPr/>
    </dgm:pt>
    <dgm:pt modelId="{3A57FFF0-5CB8-D34C-AD46-9607EEE66405}" type="pres">
      <dgm:prSet presAssocID="{FA68BEF2-48A3-9D4D-A411-D833FB3D1EEF}" presName="horz3" presStyleCnt="0"/>
      <dgm:spPr/>
    </dgm:pt>
    <dgm:pt modelId="{E4351CA7-7B96-604B-A717-B9015D0539FB}" type="pres">
      <dgm:prSet presAssocID="{FA68BEF2-48A3-9D4D-A411-D833FB3D1EEF}" presName="horzSpace3" presStyleCnt="0"/>
      <dgm:spPr/>
    </dgm:pt>
    <dgm:pt modelId="{D1B45537-8278-C14F-9580-26C56D1AF514}" type="pres">
      <dgm:prSet presAssocID="{FA68BEF2-48A3-9D4D-A411-D833FB3D1EEF}" presName="tx3" presStyleLbl="revTx" presStyleIdx="2" presStyleCnt="5"/>
      <dgm:spPr/>
      <dgm:t>
        <a:bodyPr/>
        <a:lstStyle/>
        <a:p>
          <a:endParaRPr lang="it-IT"/>
        </a:p>
      </dgm:t>
    </dgm:pt>
    <dgm:pt modelId="{13AAB4A7-263D-5F42-841C-AD928FDA55FC}" type="pres">
      <dgm:prSet presAssocID="{FA68BEF2-48A3-9D4D-A411-D833FB3D1EEF}" presName="vert3" presStyleCnt="0"/>
      <dgm:spPr/>
    </dgm:pt>
    <dgm:pt modelId="{A6E53CB0-29FA-F243-8F97-63E05EA0D9A3}" type="pres">
      <dgm:prSet presAssocID="{813C176A-E05E-C04D-A495-28F1023028FB}" presName="thinLine2b" presStyleLbl="callout" presStyleIdx="0" presStyleCnt="2"/>
      <dgm:spPr/>
    </dgm:pt>
    <dgm:pt modelId="{FAFC2CA7-3F4D-C348-BD21-4836DEB4BBC3}" type="pres">
      <dgm:prSet presAssocID="{813C176A-E05E-C04D-A495-28F1023028FB}" presName="vertSpace2b" presStyleCnt="0"/>
      <dgm:spPr/>
    </dgm:pt>
    <dgm:pt modelId="{B65630BF-5FB0-554A-9945-689D31BE3965}" type="pres">
      <dgm:prSet presAssocID="{37571BD5-EC6F-9C48-891B-A26CDE13DDAD}" presName="horz2" presStyleCnt="0"/>
      <dgm:spPr/>
    </dgm:pt>
    <dgm:pt modelId="{7E53684D-AB8F-8A48-9D73-6FA2B30B92D0}" type="pres">
      <dgm:prSet presAssocID="{37571BD5-EC6F-9C48-891B-A26CDE13DDAD}" presName="horzSpace2" presStyleCnt="0"/>
      <dgm:spPr/>
    </dgm:pt>
    <dgm:pt modelId="{144E27FC-8D7D-DA49-AC16-2114F49979E9}" type="pres">
      <dgm:prSet presAssocID="{37571BD5-EC6F-9C48-891B-A26CDE13DDAD}" presName="tx2" presStyleLbl="revTx" presStyleIdx="3" presStyleCnt="5"/>
      <dgm:spPr/>
      <dgm:t>
        <a:bodyPr/>
        <a:lstStyle/>
        <a:p>
          <a:endParaRPr lang="it-IT"/>
        </a:p>
      </dgm:t>
    </dgm:pt>
    <dgm:pt modelId="{92F42990-CBFD-0040-9941-DEE13909FE01}" type="pres">
      <dgm:prSet presAssocID="{37571BD5-EC6F-9C48-891B-A26CDE13DDAD}" presName="vert2" presStyleCnt="0"/>
      <dgm:spPr/>
    </dgm:pt>
    <dgm:pt modelId="{15ABBA22-53F9-8C49-B235-19B6D46AC824}" type="pres">
      <dgm:prSet presAssocID="{1C472AF9-CACF-1748-AC49-2CA90212A424}" presName="horz3" presStyleCnt="0"/>
      <dgm:spPr/>
    </dgm:pt>
    <dgm:pt modelId="{5DEB3D82-A733-1A4B-B46E-01CCEBDB0BC1}" type="pres">
      <dgm:prSet presAssocID="{1C472AF9-CACF-1748-AC49-2CA90212A424}" presName="horzSpace3" presStyleCnt="0"/>
      <dgm:spPr/>
    </dgm:pt>
    <dgm:pt modelId="{4FAB36CA-4F77-564D-BEB7-9EF03983ACDA}" type="pres">
      <dgm:prSet presAssocID="{1C472AF9-CACF-1748-AC49-2CA90212A424}" presName="tx3" presStyleLbl="revTx" presStyleIdx="4" presStyleCnt="5"/>
      <dgm:spPr/>
      <dgm:t>
        <a:bodyPr/>
        <a:lstStyle/>
        <a:p>
          <a:endParaRPr lang="it-IT"/>
        </a:p>
      </dgm:t>
    </dgm:pt>
    <dgm:pt modelId="{1EFDC592-89B9-F34B-A045-35132B1FC784}" type="pres">
      <dgm:prSet presAssocID="{1C472AF9-CACF-1748-AC49-2CA90212A424}" presName="vert3" presStyleCnt="0"/>
      <dgm:spPr/>
    </dgm:pt>
    <dgm:pt modelId="{70455242-B9BD-0544-84AE-A098783A1717}" type="pres">
      <dgm:prSet presAssocID="{37571BD5-EC6F-9C48-891B-A26CDE13DDAD}" presName="thinLine2b" presStyleLbl="callout" presStyleIdx="1" presStyleCnt="2"/>
      <dgm:spPr/>
    </dgm:pt>
    <dgm:pt modelId="{3642D02D-3B80-804D-B877-D19412086C78}" type="pres">
      <dgm:prSet presAssocID="{37571BD5-EC6F-9C48-891B-A26CDE13DDAD}" presName="vertSpace2b" presStyleCnt="0"/>
      <dgm:spPr/>
    </dgm:pt>
  </dgm:ptLst>
  <dgm:cxnLst>
    <dgm:cxn modelId="{E3C64730-88BE-B947-90F5-986B80062E56}" srcId="{FDA8A995-0B59-4A5F-9E13-BA6059E9E859}" destId="{99312B19-D610-9841-B8F3-2185AB5BF395}" srcOrd="0" destOrd="0" parTransId="{8428DB1C-69AF-0B45-B32E-438E0816B15B}" sibTransId="{D2B0C5C3-447E-C74E-BDE1-877DB8FEA573}"/>
    <dgm:cxn modelId="{D1890F01-171D-1F4B-9C3C-65CC3D581663}" srcId="{37571BD5-EC6F-9C48-891B-A26CDE13DDAD}" destId="{1C472AF9-CACF-1748-AC49-2CA90212A424}" srcOrd="0" destOrd="0" parTransId="{11F53370-B77D-434D-8C29-38F293461B39}" sibTransId="{AA97A9A7-64CC-8B4C-9483-EBEE5ED4473F}"/>
    <dgm:cxn modelId="{7171DAA6-14DC-4CAD-A5A2-E9BD52130817}" type="presOf" srcId="{FA68BEF2-48A3-9D4D-A411-D833FB3D1EEF}" destId="{D1B45537-8278-C14F-9580-26C56D1AF514}" srcOrd="0" destOrd="0" presId="urn:microsoft.com/office/officeart/2008/layout/LinedList"/>
    <dgm:cxn modelId="{D6D80C15-9AF6-BE49-AE5F-AC52791359A5}" srcId="{99312B19-D610-9841-B8F3-2185AB5BF395}" destId="{813C176A-E05E-C04D-A495-28F1023028FB}" srcOrd="0" destOrd="0" parTransId="{3F2BD026-DF29-574E-B288-2EDBF190723B}" sibTransId="{5BB0F50F-7B47-8C45-B32A-FDF1FC5660A4}"/>
    <dgm:cxn modelId="{9F054045-5066-450D-83B2-16FCBAF85A3A}" type="presOf" srcId="{813C176A-E05E-C04D-A495-28F1023028FB}" destId="{F4122962-1EC0-3741-80C0-87A5C189D213}" srcOrd="0" destOrd="0" presId="urn:microsoft.com/office/officeart/2008/layout/LinedList"/>
    <dgm:cxn modelId="{FCD24C3C-EE99-4515-B399-BDC6F51DF2F6}" type="presOf" srcId="{37571BD5-EC6F-9C48-891B-A26CDE13DDAD}" destId="{144E27FC-8D7D-DA49-AC16-2114F49979E9}" srcOrd="0" destOrd="0" presId="urn:microsoft.com/office/officeart/2008/layout/LinedList"/>
    <dgm:cxn modelId="{3F4A2AE7-B9A4-2544-B37D-FADAA7AC3BD9}" srcId="{813C176A-E05E-C04D-A495-28F1023028FB}" destId="{FA68BEF2-48A3-9D4D-A411-D833FB3D1EEF}" srcOrd="0" destOrd="0" parTransId="{C5DC7BAB-5971-7743-846D-0EA1AD626AE3}" sibTransId="{92C60414-DB32-4A4F-B9D8-347E8AE3ADD0}"/>
    <dgm:cxn modelId="{1255E622-42BF-4700-80D7-D731ADBD6E79}" type="presOf" srcId="{99312B19-D610-9841-B8F3-2185AB5BF395}" destId="{D6C2C5C6-BBCA-794C-82B2-300ECC7AEC7D}" srcOrd="0" destOrd="0" presId="urn:microsoft.com/office/officeart/2008/layout/LinedList"/>
    <dgm:cxn modelId="{2CFF769E-3466-4417-9D7A-498A3DF96384}" type="presOf" srcId="{1C472AF9-CACF-1748-AC49-2CA90212A424}" destId="{4FAB36CA-4F77-564D-BEB7-9EF03983ACDA}" srcOrd="0" destOrd="0" presId="urn:microsoft.com/office/officeart/2008/layout/LinedList"/>
    <dgm:cxn modelId="{476D89B9-C15F-47FF-AC83-3213A2602D80}" type="presOf" srcId="{FDA8A995-0B59-4A5F-9E13-BA6059E9E859}" destId="{6CA5D512-73B7-2847-A6A0-424A59A5C5D2}" srcOrd="0" destOrd="0" presId="urn:microsoft.com/office/officeart/2008/layout/LinedList"/>
    <dgm:cxn modelId="{0DA28263-68BF-B94E-9BC7-1918647901FC}" srcId="{99312B19-D610-9841-B8F3-2185AB5BF395}" destId="{37571BD5-EC6F-9C48-891B-A26CDE13DDAD}" srcOrd="1" destOrd="0" parTransId="{B0CC56E3-7E8C-8D46-9F57-A45D2A5C6322}" sibTransId="{EF44B46C-4FA0-C640-88A2-111E495A1A6C}"/>
    <dgm:cxn modelId="{066E7996-61E3-4548-AA39-7F2CFE2695F3}" type="presParOf" srcId="{6CA5D512-73B7-2847-A6A0-424A59A5C5D2}" destId="{210282C9-6D4F-9C48-B4ED-A9B82B610547}" srcOrd="0" destOrd="0" presId="urn:microsoft.com/office/officeart/2008/layout/LinedList"/>
    <dgm:cxn modelId="{55C19F00-A555-4AC7-BCEA-E94F0C8B3395}" type="presParOf" srcId="{6CA5D512-73B7-2847-A6A0-424A59A5C5D2}" destId="{82BA88D9-45C0-F54A-9176-4C1EA77CBA32}" srcOrd="1" destOrd="0" presId="urn:microsoft.com/office/officeart/2008/layout/LinedList"/>
    <dgm:cxn modelId="{8327CA64-6E56-4EAB-ABC2-5983BDEE68B6}" type="presParOf" srcId="{82BA88D9-45C0-F54A-9176-4C1EA77CBA32}" destId="{D6C2C5C6-BBCA-794C-82B2-300ECC7AEC7D}" srcOrd="0" destOrd="0" presId="urn:microsoft.com/office/officeart/2008/layout/LinedList"/>
    <dgm:cxn modelId="{488E3D35-26FD-4C84-AFD7-DA2B083F6CAE}" type="presParOf" srcId="{82BA88D9-45C0-F54A-9176-4C1EA77CBA32}" destId="{8DC9E3D9-1CFD-1443-A3CA-F0487FA17814}" srcOrd="1" destOrd="0" presId="urn:microsoft.com/office/officeart/2008/layout/LinedList"/>
    <dgm:cxn modelId="{5A8C482E-28EE-457B-A1AA-62097D476ABB}" type="presParOf" srcId="{8DC9E3D9-1CFD-1443-A3CA-F0487FA17814}" destId="{A1267393-6C74-424F-804E-272AFD536DB8}" srcOrd="0" destOrd="0" presId="urn:microsoft.com/office/officeart/2008/layout/LinedList"/>
    <dgm:cxn modelId="{1B5AEC86-9D59-4E0A-A487-F49F6DE70184}" type="presParOf" srcId="{8DC9E3D9-1CFD-1443-A3CA-F0487FA17814}" destId="{6A3BA311-A826-394F-9379-09126E4A39C6}" srcOrd="1" destOrd="0" presId="urn:microsoft.com/office/officeart/2008/layout/LinedList"/>
    <dgm:cxn modelId="{40BAF4EE-8DD9-4428-8B3C-1FFAF5193F91}" type="presParOf" srcId="{6A3BA311-A826-394F-9379-09126E4A39C6}" destId="{3E5BEC75-F224-BC4A-BB0F-DF433842935A}" srcOrd="0" destOrd="0" presId="urn:microsoft.com/office/officeart/2008/layout/LinedList"/>
    <dgm:cxn modelId="{2B93392F-40AA-4D7E-89D4-F07CDCB3D718}" type="presParOf" srcId="{6A3BA311-A826-394F-9379-09126E4A39C6}" destId="{F4122962-1EC0-3741-80C0-87A5C189D213}" srcOrd="1" destOrd="0" presId="urn:microsoft.com/office/officeart/2008/layout/LinedList"/>
    <dgm:cxn modelId="{0CB8423F-C15B-4D29-A996-A3DF15DECB11}" type="presParOf" srcId="{6A3BA311-A826-394F-9379-09126E4A39C6}" destId="{C65928F2-889D-A348-BBE1-52B706A19C09}" srcOrd="2" destOrd="0" presId="urn:microsoft.com/office/officeart/2008/layout/LinedList"/>
    <dgm:cxn modelId="{2105B711-A537-43B6-BFDC-38AEFACA01CD}" type="presParOf" srcId="{C65928F2-889D-A348-BBE1-52B706A19C09}" destId="{3A57FFF0-5CB8-D34C-AD46-9607EEE66405}" srcOrd="0" destOrd="0" presId="urn:microsoft.com/office/officeart/2008/layout/LinedList"/>
    <dgm:cxn modelId="{E17273E8-049B-43A3-9E86-F1D70BE831E8}" type="presParOf" srcId="{3A57FFF0-5CB8-D34C-AD46-9607EEE66405}" destId="{E4351CA7-7B96-604B-A717-B9015D0539FB}" srcOrd="0" destOrd="0" presId="urn:microsoft.com/office/officeart/2008/layout/LinedList"/>
    <dgm:cxn modelId="{8A667D2C-63A5-433A-826E-EB450C840D34}" type="presParOf" srcId="{3A57FFF0-5CB8-D34C-AD46-9607EEE66405}" destId="{D1B45537-8278-C14F-9580-26C56D1AF514}" srcOrd="1" destOrd="0" presId="urn:microsoft.com/office/officeart/2008/layout/LinedList"/>
    <dgm:cxn modelId="{884EC4F3-5B4D-4ADA-BD74-3F305DD788EC}" type="presParOf" srcId="{3A57FFF0-5CB8-D34C-AD46-9607EEE66405}" destId="{13AAB4A7-263D-5F42-841C-AD928FDA55FC}" srcOrd="2" destOrd="0" presId="urn:microsoft.com/office/officeart/2008/layout/LinedList"/>
    <dgm:cxn modelId="{D6372859-EC09-467F-8898-E1EE7DAD5C70}" type="presParOf" srcId="{8DC9E3D9-1CFD-1443-A3CA-F0487FA17814}" destId="{A6E53CB0-29FA-F243-8F97-63E05EA0D9A3}" srcOrd="2" destOrd="0" presId="urn:microsoft.com/office/officeart/2008/layout/LinedList"/>
    <dgm:cxn modelId="{BD1D5D4E-19AF-436A-8CB0-39FA777CB023}" type="presParOf" srcId="{8DC9E3D9-1CFD-1443-A3CA-F0487FA17814}" destId="{FAFC2CA7-3F4D-C348-BD21-4836DEB4BBC3}" srcOrd="3" destOrd="0" presId="urn:microsoft.com/office/officeart/2008/layout/LinedList"/>
    <dgm:cxn modelId="{79F2C237-1636-434B-A199-63EC6E07EA51}" type="presParOf" srcId="{8DC9E3D9-1CFD-1443-A3CA-F0487FA17814}" destId="{B65630BF-5FB0-554A-9945-689D31BE3965}" srcOrd="4" destOrd="0" presId="urn:microsoft.com/office/officeart/2008/layout/LinedList"/>
    <dgm:cxn modelId="{AA5D5240-D74E-4AD1-B7B2-ADE39C6BA15F}" type="presParOf" srcId="{B65630BF-5FB0-554A-9945-689D31BE3965}" destId="{7E53684D-AB8F-8A48-9D73-6FA2B30B92D0}" srcOrd="0" destOrd="0" presId="urn:microsoft.com/office/officeart/2008/layout/LinedList"/>
    <dgm:cxn modelId="{6349F223-2F3C-43D5-ACE4-02061E9E460B}" type="presParOf" srcId="{B65630BF-5FB0-554A-9945-689D31BE3965}" destId="{144E27FC-8D7D-DA49-AC16-2114F49979E9}" srcOrd="1" destOrd="0" presId="urn:microsoft.com/office/officeart/2008/layout/LinedList"/>
    <dgm:cxn modelId="{68A182F3-3309-495B-93D7-571E2C6F9113}" type="presParOf" srcId="{B65630BF-5FB0-554A-9945-689D31BE3965}" destId="{92F42990-CBFD-0040-9941-DEE13909FE01}" srcOrd="2" destOrd="0" presId="urn:microsoft.com/office/officeart/2008/layout/LinedList"/>
    <dgm:cxn modelId="{FB5E73B6-C287-4353-9FA2-54162C038111}" type="presParOf" srcId="{92F42990-CBFD-0040-9941-DEE13909FE01}" destId="{15ABBA22-53F9-8C49-B235-19B6D46AC824}" srcOrd="0" destOrd="0" presId="urn:microsoft.com/office/officeart/2008/layout/LinedList"/>
    <dgm:cxn modelId="{8E28124F-6426-4561-BCF3-D142AE9D9264}" type="presParOf" srcId="{15ABBA22-53F9-8C49-B235-19B6D46AC824}" destId="{5DEB3D82-A733-1A4B-B46E-01CCEBDB0BC1}" srcOrd="0" destOrd="0" presId="urn:microsoft.com/office/officeart/2008/layout/LinedList"/>
    <dgm:cxn modelId="{7477F084-B80C-4852-ABFA-C56D590F6EBC}" type="presParOf" srcId="{15ABBA22-53F9-8C49-B235-19B6D46AC824}" destId="{4FAB36CA-4F77-564D-BEB7-9EF03983ACDA}" srcOrd="1" destOrd="0" presId="urn:microsoft.com/office/officeart/2008/layout/LinedList"/>
    <dgm:cxn modelId="{263B97CE-F750-43FD-9748-7A58996F3B18}" type="presParOf" srcId="{15ABBA22-53F9-8C49-B235-19B6D46AC824}" destId="{1EFDC592-89B9-F34B-A045-35132B1FC784}" srcOrd="2" destOrd="0" presId="urn:microsoft.com/office/officeart/2008/layout/LinedList"/>
    <dgm:cxn modelId="{B5A0F2E8-A02C-452E-B62A-44A1DDDB8345}" type="presParOf" srcId="{8DC9E3D9-1CFD-1443-A3CA-F0487FA17814}" destId="{70455242-B9BD-0544-84AE-A098783A1717}" srcOrd="5" destOrd="0" presId="urn:microsoft.com/office/officeart/2008/layout/LinedList"/>
    <dgm:cxn modelId="{EFB71E62-9258-4CDF-B582-84A49A52CCFC}" type="presParOf" srcId="{8DC9E3D9-1CFD-1443-A3CA-F0487FA17814}" destId="{3642D02D-3B80-804D-B877-D19412086C7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9676F7-7886-4B38-B8FA-CEE95624CB4E}" type="doc">
      <dgm:prSet loTypeId="urn:microsoft.com/office/officeart/2005/8/layout/hierarchy5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78F0C443-1556-4549-AFC6-BCF6D0A4B5AF}">
      <dgm:prSet phldrT="[Testo]"/>
      <dgm:spPr/>
      <dgm:t>
        <a:bodyPr/>
        <a:lstStyle/>
        <a:p>
          <a:r>
            <a:rPr lang="it-IT" dirty="0" smtClean="0"/>
            <a:t>Obiettivi strategici (3)</a:t>
          </a:r>
          <a:endParaRPr lang="it-IT" dirty="0"/>
        </a:p>
      </dgm:t>
    </dgm:pt>
    <dgm:pt modelId="{6190016D-A5B1-4577-AF1D-CA5A5FA3DC6A}" type="parTrans" cxnId="{CDB076D0-2BCA-44F6-A365-973FF9BBB849}">
      <dgm:prSet/>
      <dgm:spPr/>
      <dgm:t>
        <a:bodyPr/>
        <a:lstStyle/>
        <a:p>
          <a:endParaRPr lang="it-IT"/>
        </a:p>
      </dgm:t>
    </dgm:pt>
    <dgm:pt modelId="{3E07DFFC-8F0A-4473-B000-9CFEB909CEAA}" type="sibTrans" cxnId="{CDB076D0-2BCA-44F6-A365-973FF9BBB849}">
      <dgm:prSet/>
      <dgm:spPr/>
      <dgm:t>
        <a:bodyPr/>
        <a:lstStyle/>
        <a:p>
          <a:endParaRPr lang="it-IT"/>
        </a:p>
      </dgm:t>
    </dgm:pt>
    <dgm:pt modelId="{A2DB24F6-C719-4061-A0FA-AD314E6B1892}">
      <dgm:prSet phldrT="[Testo]"/>
      <dgm:spPr/>
      <dgm:t>
        <a:bodyPr/>
        <a:lstStyle/>
        <a:p>
          <a:r>
            <a:rPr lang="it-IT" dirty="0" smtClean="0"/>
            <a:t>Obiettivi Operativi (9)</a:t>
          </a:r>
          <a:endParaRPr lang="it-IT" dirty="0"/>
        </a:p>
      </dgm:t>
    </dgm:pt>
    <dgm:pt modelId="{B19E773F-5570-4E25-80E7-011143F0FDE7}" type="parTrans" cxnId="{0D37E8FD-2C08-4420-B495-F28C3622DD39}">
      <dgm:prSet/>
      <dgm:spPr/>
      <dgm:t>
        <a:bodyPr/>
        <a:lstStyle/>
        <a:p>
          <a:endParaRPr lang="it-IT"/>
        </a:p>
      </dgm:t>
    </dgm:pt>
    <dgm:pt modelId="{D67F8048-3C28-4B72-96A7-A678803E7F69}" type="sibTrans" cxnId="{0D37E8FD-2C08-4420-B495-F28C3622DD39}">
      <dgm:prSet/>
      <dgm:spPr/>
      <dgm:t>
        <a:bodyPr/>
        <a:lstStyle/>
        <a:p>
          <a:endParaRPr lang="it-IT"/>
        </a:p>
      </dgm:t>
    </dgm:pt>
    <dgm:pt modelId="{B76768D9-6040-4940-82BC-1E63D05CB7A3}">
      <dgm:prSet/>
      <dgm:spPr/>
      <dgm:t>
        <a:bodyPr/>
        <a:lstStyle/>
        <a:p>
          <a:r>
            <a:rPr lang="it-IT" dirty="0" smtClean="0"/>
            <a:t>Indicatori (27), con Target e Fonte</a:t>
          </a:r>
          <a:endParaRPr lang="it-IT" dirty="0"/>
        </a:p>
      </dgm:t>
    </dgm:pt>
    <dgm:pt modelId="{2E35F50B-71BC-4C7B-B6C0-8878908A1899}" type="parTrans" cxnId="{54B472AD-CAA5-4A47-8902-7CF6500F2F7C}">
      <dgm:prSet/>
      <dgm:spPr/>
      <dgm:t>
        <a:bodyPr/>
        <a:lstStyle/>
        <a:p>
          <a:endParaRPr lang="it-IT"/>
        </a:p>
      </dgm:t>
    </dgm:pt>
    <dgm:pt modelId="{96E79353-C54F-4425-9628-0C55CE7C5B36}" type="sibTrans" cxnId="{54B472AD-CAA5-4A47-8902-7CF6500F2F7C}">
      <dgm:prSet/>
      <dgm:spPr/>
      <dgm:t>
        <a:bodyPr/>
        <a:lstStyle/>
        <a:p>
          <a:endParaRPr lang="it-IT"/>
        </a:p>
      </dgm:t>
    </dgm:pt>
    <dgm:pt modelId="{15CD151F-C9BE-4326-9651-EC281E43B1AB}">
      <dgm:prSet/>
      <dgm:spPr/>
      <dgm:t>
        <a:bodyPr/>
        <a:lstStyle/>
        <a:p>
          <a:r>
            <a:rPr lang="it-IT" dirty="0" smtClean="0"/>
            <a:t>Strutture (4) ed Uffici (12) coinvolte e relativo peso %</a:t>
          </a:r>
          <a:endParaRPr lang="it-IT" dirty="0"/>
        </a:p>
      </dgm:t>
    </dgm:pt>
    <dgm:pt modelId="{4081E774-BF76-45B6-BFC3-BE688F68D41B}" type="parTrans" cxnId="{73CAF666-BB6F-4F90-9B55-39B9954C87B3}">
      <dgm:prSet/>
      <dgm:spPr/>
      <dgm:t>
        <a:bodyPr/>
        <a:lstStyle/>
        <a:p>
          <a:endParaRPr lang="it-IT"/>
        </a:p>
      </dgm:t>
    </dgm:pt>
    <dgm:pt modelId="{80EE0796-187E-409E-8DDB-2AB8B8268FB5}" type="sibTrans" cxnId="{73CAF666-BB6F-4F90-9B55-39B9954C87B3}">
      <dgm:prSet/>
      <dgm:spPr/>
      <dgm:t>
        <a:bodyPr/>
        <a:lstStyle/>
        <a:p>
          <a:endParaRPr lang="it-IT"/>
        </a:p>
      </dgm:t>
    </dgm:pt>
    <dgm:pt modelId="{C91CD50E-13D2-4F22-946E-AF6DCE78A27B}" type="pres">
      <dgm:prSet presAssocID="{BD9676F7-7886-4B38-B8FA-CEE95624CB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620D16-C1AE-40C4-8259-329C2F051B32}" type="pres">
      <dgm:prSet presAssocID="{BD9676F7-7886-4B38-B8FA-CEE95624CB4E}" presName="hierFlow" presStyleCnt="0"/>
      <dgm:spPr/>
    </dgm:pt>
    <dgm:pt modelId="{333F4D82-6993-4936-80C7-A8EEB9308FED}" type="pres">
      <dgm:prSet presAssocID="{BD9676F7-7886-4B38-B8FA-CEE95624CB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A5649E-6B16-49EF-9E04-3344EB4400D5}" type="pres">
      <dgm:prSet presAssocID="{78F0C443-1556-4549-AFC6-BCF6D0A4B5AF}" presName="Name17" presStyleCnt="0"/>
      <dgm:spPr/>
    </dgm:pt>
    <dgm:pt modelId="{5F244E9F-3C65-4725-8A2C-3BA392496F0D}" type="pres">
      <dgm:prSet presAssocID="{78F0C443-1556-4549-AFC6-BCF6D0A4B5AF}" presName="level1Shape" presStyleLbl="node0" presStyleIdx="0" presStyleCnt="1" custScaleX="82876" custScaleY="67764" custLinFactNeighborX="-5441" custLinFactNeighborY="6242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57C03AC-0D89-4475-8E3C-AB7DC4AB8989}" type="pres">
      <dgm:prSet presAssocID="{78F0C443-1556-4549-AFC6-BCF6D0A4B5AF}" presName="hierChild2" presStyleCnt="0"/>
      <dgm:spPr/>
    </dgm:pt>
    <dgm:pt modelId="{5D5F1A98-F290-4E7F-A5D2-9843E0FAC634}" type="pres">
      <dgm:prSet presAssocID="{B19E773F-5570-4E25-80E7-011143F0FDE7}" presName="Name25" presStyleLbl="parChTrans1D2" presStyleIdx="0" presStyleCnt="1"/>
      <dgm:spPr/>
      <dgm:t>
        <a:bodyPr/>
        <a:lstStyle/>
        <a:p>
          <a:endParaRPr lang="it-IT"/>
        </a:p>
      </dgm:t>
    </dgm:pt>
    <dgm:pt modelId="{1BB4C9F5-32BC-4935-856F-55996432001D}" type="pres">
      <dgm:prSet presAssocID="{B19E773F-5570-4E25-80E7-011143F0FDE7}" presName="connTx" presStyleLbl="parChTrans1D2" presStyleIdx="0" presStyleCnt="1"/>
      <dgm:spPr/>
      <dgm:t>
        <a:bodyPr/>
        <a:lstStyle/>
        <a:p>
          <a:endParaRPr lang="it-IT"/>
        </a:p>
      </dgm:t>
    </dgm:pt>
    <dgm:pt modelId="{2F9E5112-587A-4FE8-9AD3-12EC890983C6}" type="pres">
      <dgm:prSet presAssocID="{A2DB24F6-C719-4061-A0FA-AD314E6B1892}" presName="Name30" presStyleCnt="0"/>
      <dgm:spPr/>
    </dgm:pt>
    <dgm:pt modelId="{79509887-CB69-4482-A1BC-2DFE04511A06}" type="pres">
      <dgm:prSet presAssocID="{A2DB24F6-C719-4061-A0FA-AD314E6B1892}" presName="level2Shape" presStyleLbl="node2" presStyleIdx="0" presStyleCnt="1" custScaleX="86712" custScaleY="72441" custLinFactNeighborX="-25960" custLinFactNeighborY="62426"/>
      <dgm:spPr/>
      <dgm:t>
        <a:bodyPr/>
        <a:lstStyle/>
        <a:p>
          <a:endParaRPr lang="it-IT"/>
        </a:p>
      </dgm:t>
    </dgm:pt>
    <dgm:pt modelId="{503735CB-D8BB-47AC-9A1A-4FADFF2AA58D}" type="pres">
      <dgm:prSet presAssocID="{A2DB24F6-C719-4061-A0FA-AD314E6B1892}" presName="hierChild3" presStyleCnt="0"/>
      <dgm:spPr/>
    </dgm:pt>
    <dgm:pt modelId="{F1699CC2-FDA0-4388-9468-EE79D2DAE2ED}" type="pres">
      <dgm:prSet presAssocID="{2E35F50B-71BC-4C7B-B6C0-8878908A1899}" presName="Name25" presStyleLbl="parChTrans1D3" presStyleIdx="0" presStyleCnt="2"/>
      <dgm:spPr/>
      <dgm:t>
        <a:bodyPr/>
        <a:lstStyle/>
        <a:p>
          <a:endParaRPr lang="it-IT"/>
        </a:p>
      </dgm:t>
    </dgm:pt>
    <dgm:pt modelId="{0D9F4FAA-34F4-465A-9237-CCEEB7CC46AA}" type="pres">
      <dgm:prSet presAssocID="{2E35F50B-71BC-4C7B-B6C0-8878908A1899}" presName="connTx" presStyleLbl="parChTrans1D3" presStyleIdx="0" presStyleCnt="2"/>
      <dgm:spPr/>
      <dgm:t>
        <a:bodyPr/>
        <a:lstStyle/>
        <a:p>
          <a:endParaRPr lang="it-IT"/>
        </a:p>
      </dgm:t>
    </dgm:pt>
    <dgm:pt modelId="{EA646E75-6F3C-4B6D-A42A-E97FC834CDEC}" type="pres">
      <dgm:prSet presAssocID="{B76768D9-6040-4940-82BC-1E63D05CB7A3}" presName="Name30" presStyleCnt="0"/>
      <dgm:spPr/>
    </dgm:pt>
    <dgm:pt modelId="{39B238D7-DD9A-4699-8CD7-8E52CF0DFD7A}" type="pres">
      <dgm:prSet presAssocID="{B76768D9-6040-4940-82BC-1E63D05CB7A3}" presName="level2Shape" presStyleLbl="node3" presStyleIdx="0" presStyleCnt="2" custScaleX="86562" custScaleY="71830" custLinFactNeighborX="-35047" custLinFactNeighborY="51028"/>
      <dgm:spPr/>
      <dgm:t>
        <a:bodyPr/>
        <a:lstStyle/>
        <a:p>
          <a:endParaRPr lang="it-IT"/>
        </a:p>
      </dgm:t>
    </dgm:pt>
    <dgm:pt modelId="{1A516413-B64C-4266-8EEB-E3565265642C}" type="pres">
      <dgm:prSet presAssocID="{B76768D9-6040-4940-82BC-1E63D05CB7A3}" presName="hierChild3" presStyleCnt="0"/>
      <dgm:spPr/>
    </dgm:pt>
    <dgm:pt modelId="{499A2C15-7165-4B0E-8787-65BB663FAE2E}" type="pres">
      <dgm:prSet presAssocID="{4081E774-BF76-45B6-BFC3-BE688F68D41B}" presName="Name25" presStyleLbl="parChTrans1D3" presStyleIdx="1" presStyleCnt="2"/>
      <dgm:spPr/>
      <dgm:t>
        <a:bodyPr/>
        <a:lstStyle/>
        <a:p>
          <a:endParaRPr lang="it-IT"/>
        </a:p>
      </dgm:t>
    </dgm:pt>
    <dgm:pt modelId="{66B614D6-6B6D-4065-89F2-E953C681AC86}" type="pres">
      <dgm:prSet presAssocID="{4081E774-BF76-45B6-BFC3-BE688F68D41B}" presName="connTx" presStyleLbl="parChTrans1D3" presStyleIdx="1" presStyleCnt="2"/>
      <dgm:spPr/>
      <dgm:t>
        <a:bodyPr/>
        <a:lstStyle/>
        <a:p>
          <a:endParaRPr lang="it-IT"/>
        </a:p>
      </dgm:t>
    </dgm:pt>
    <dgm:pt modelId="{AF0DC4FA-FE61-485C-B570-A492AA409D7F}" type="pres">
      <dgm:prSet presAssocID="{15CD151F-C9BE-4326-9651-EC281E43B1AB}" presName="Name30" presStyleCnt="0"/>
      <dgm:spPr/>
    </dgm:pt>
    <dgm:pt modelId="{7312BE68-C625-4976-A163-1BA91CC6D528}" type="pres">
      <dgm:prSet presAssocID="{15CD151F-C9BE-4326-9651-EC281E43B1AB}" presName="level2Shape" presStyleLbl="node3" presStyleIdx="1" presStyleCnt="2" custScaleX="87264" custScaleY="72250" custLinFactNeighborX="-35047" custLinFactNeighborY="74735"/>
      <dgm:spPr/>
      <dgm:t>
        <a:bodyPr/>
        <a:lstStyle/>
        <a:p>
          <a:endParaRPr lang="it-IT"/>
        </a:p>
      </dgm:t>
    </dgm:pt>
    <dgm:pt modelId="{0875C62F-1BCC-4209-9747-241557B6C5DC}" type="pres">
      <dgm:prSet presAssocID="{15CD151F-C9BE-4326-9651-EC281E43B1AB}" presName="hierChild3" presStyleCnt="0"/>
      <dgm:spPr/>
    </dgm:pt>
    <dgm:pt modelId="{FDA71E66-D902-49C5-993F-098F07A3F310}" type="pres">
      <dgm:prSet presAssocID="{BD9676F7-7886-4B38-B8FA-CEE95624CB4E}" presName="bgShapesFlow" presStyleCnt="0"/>
      <dgm:spPr/>
    </dgm:pt>
  </dgm:ptLst>
  <dgm:cxnLst>
    <dgm:cxn modelId="{13C89B6A-6596-CE4A-85C5-9DFD2BBDF52C}" type="presOf" srcId="{B19E773F-5570-4E25-80E7-011143F0FDE7}" destId="{1BB4C9F5-32BC-4935-856F-55996432001D}" srcOrd="1" destOrd="0" presId="urn:microsoft.com/office/officeart/2005/8/layout/hierarchy5"/>
    <dgm:cxn modelId="{330EA751-95D7-9345-A839-E4D22E292C3C}" type="presOf" srcId="{2E35F50B-71BC-4C7B-B6C0-8878908A1899}" destId="{0D9F4FAA-34F4-465A-9237-CCEEB7CC46AA}" srcOrd="1" destOrd="0" presId="urn:microsoft.com/office/officeart/2005/8/layout/hierarchy5"/>
    <dgm:cxn modelId="{73CAF666-BB6F-4F90-9B55-39B9954C87B3}" srcId="{A2DB24F6-C719-4061-A0FA-AD314E6B1892}" destId="{15CD151F-C9BE-4326-9651-EC281E43B1AB}" srcOrd="1" destOrd="0" parTransId="{4081E774-BF76-45B6-BFC3-BE688F68D41B}" sibTransId="{80EE0796-187E-409E-8DDB-2AB8B8268FB5}"/>
    <dgm:cxn modelId="{CDB076D0-2BCA-44F6-A365-973FF9BBB849}" srcId="{BD9676F7-7886-4B38-B8FA-CEE95624CB4E}" destId="{78F0C443-1556-4549-AFC6-BCF6D0A4B5AF}" srcOrd="0" destOrd="0" parTransId="{6190016D-A5B1-4577-AF1D-CA5A5FA3DC6A}" sibTransId="{3E07DFFC-8F0A-4473-B000-9CFEB909CEAA}"/>
    <dgm:cxn modelId="{8AF5DF94-80D3-9547-A9DC-4277B071F0FA}" type="presOf" srcId="{B19E773F-5570-4E25-80E7-011143F0FDE7}" destId="{5D5F1A98-F290-4E7F-A5D2-9843E0FAC634}" srcOrd="0" destOrd="0" presId="urn:microsoft.com/office/officeart/2005/8/layout/hierarchy5"/>
    <dgm:cxn modelId="{7583D12D-430F-6D4A-A1BB-DD20F3843B87}" type="presOf" srcId="{B76768D9-6040-4940-82BC-1E63D05CB7A3}" destId="{39B238D7-DD9A-4699-8CD7-8E52CF0DFD7A}" srcOrd="0" destOrd="0" presId="urn:microsoft.com/office/officeart/2005/8/layout/hierarchy5"/>
    <dgm:cxn modelId="{FA0B544C-3B61-D24B-AC2D-4279B6CCE9DC}" type="presOf" srcId="{78F0C443-1556-4549-AFC6-BCF6D0A4B5AF}" destId="{5F244E9F-3C65-4725-8A2C-3BA392496F0D}" srcOrd="0" destOrd="0" presId="urn:microsoft.com/office/officeart/2005/8/layout/hierarchy5"/>
    <dgm:cxn modelId="{087F4CDC-EB16-1A43-ABEC-1FDC3484851D}" type="presOf" srcId="{4081E774-BF76-45B6-BFC3-BE688F68D41B}" destId="{66B614D6-6B6D-4065-89F2-E953C681AC86}" srcOrd="1" destOrd="0" presId="urn:microsoft.com/office/officeart/2005/8/layout/hierarchy5"/>
    <dgm:cxn modelId="{34C4C444-B07C-3F47-A7D8-63D106D14F06}" type="presOf" srcId="{2E35F50B-71BC-4C7B-B6C0-8878908A1899}" destId="{F1699CC2-FDA0-4388-9468-EE79D2DAE2ED}" srcOrd="0" destOrd="0" presId="urn:microsoft.com/office/officeart/2005/8/layout/hierarchy5"/>
    <dgm:cxn modelId="{608516E8-94B6-1345-9DA3-AF5A9CCCC591}" type="presOf" srcId="{BD9676F7-7886-4B38-B8FA-CEE95624CB4E}" destId="{C91CD50E-13D2-4F22-946E-AF6DCE78A27B}" srcOrd="0" destOrd="0" presId="urn:microsoft.com/office/officeart/2005/8/layout/hierarchy5"/>
    <dgm:cxn modelId="{54B472AD-CAA5-4A47-8902-7CF6500F2F7C}" srcId="{A2DB24F6-C719-4061-A0FA-AD314E6B1892}" destId="{B76768D9-6040-4940-82BC-1E63D05CB7A3}" srcOrd="0" destOrd="0" parTransId="{2E35F50B-71BC-4C7B-B6C0-8878908A1899}" sibTransId="{96E79353-C54F-4425-9628-0C55CE7C5B36}"/>
    <dgm:cxn modelId="{C2700A52-02B1-2F41-950A-D72AD479E6A3}" type="presOf" srcId="{A2DB24F6-C719-4061-A0FA-AD314E6B1892}" destId="{79509887-CB69-4482-A1BC-2DFE04511A06}" srcOrd="0" destOrd="0" presId="urn:microsoft.com/office/officeart/2005/8/layout/hierarchy5"/>
    <dgm:cxn modelId="{0D37E8FD-2C08-4420-B495-F28C3622DD39}" srcId="{78F0C443-1556-4549-AFC6-BCF6D0A4B5AF}" destId="{A2DB24F6-C719-4061-A0FA-AD314E6B1892}" srcOrd="0" destOrd="0" parTransId="{B19E773F-5570-4E25-80E7-011143F0FDE7}" sibTransId="{D67F8048-3C28-4B72-96A7-A678803E7F69}"/>
    <dgm:cxn modelId="{B3D16D34-C1EC-4844-8A56-533CA50F7C26}" type="presOf" srcId="{4081E774-BF76-45B6-BFC3-BE688F68D41B}" destId="{499A2C15-7165-4B0E-8787-65BB663FAE2E}" srcOrd="0" destOrd="0" presId="urn:microsoft.com/office/officeart/2005/8/layout/hierarchy5"/>
    <dgm:cxn modelId="{7626F68E-D702-F746-A833-DAC7251BC8E0}" type="presOf" srcId="{15CD151F-C9BE-4326-9651-EC281E43B1AB}" destId="{7312BE68-C625-4976-A163-1BA91CC6D528}" srcOrd="0" destOrd="0" presId="urn:microsoft.com/office/officeart/2005/8/layout/hierarchy5"/>
    <dgm:cxn modelId="{3F7B983F-F6B7-9943-8B16-15279091FC80}" type="presParOf" srcId="{C91CD50E-13D2-4F22-946E-AF6DCE78A27B}" destId="{EC620D16-C1AE-40C4-8259-329C2F051B32}" srcOrd="0" destOrd="0" presId="urn:microsoft.com/office/officeart/2005/8/layout/hierarchy5"/>
    <dgm:cxn modelId="{6CB057AA-0DC6-F04E-A706-6A4A58AA7AA4}" type="presParOf" srcId="{EC620D16-C1AE-40C4-8259-329C2F051B32}" destId="{333F4D82-6993-4936-80C7-A8EEB9308FED}" srcOrd="0" destOrd="0" presId="urn:microsoft.com/office/officeart/2005/8/layout/hierarchy5"/>
    <dgm:cxn modelId="{27061082-8BA2-464D-A4E5-1D115919F9A0}" type="presParOf" srcId="{333F4D82-6993-4936-80C7-A8EEB9308FED}" destId="{A8A5649E-6B16-49EF-9E04-3344EB4400D5}" srcOrd="0" destOrd="0" presId="urn:microsoft.com/office/officeart/2005/8/layout/hierarchy5"/>
    <dgm:cxn modelId="{23671006-460F-AB44-B063-6E26B68C5036}" type="presParOf" srcId="{A8A5649E-6B16-49EF-9E04-3344EB4400D5}" destId="{5F244E9F-3C65-4725-8A2C-3BA392496F0D}" srcOrd="0" destOrd="0" presId="urn:microsoft.com/office/officeart/2005/8/layout/hierarchy5"/>
    <dgm:cxn modelId="{093D70B7-1633-BF42-B212-E73E5D9FCF02}" type="presParOf" srcId="{A8A5649E-6B16-49EF-9E04-3344EB4400D5}" destId="{857C03AC-0D89-4475-8E3C-AB7DC4AB8989}" srcOrd="1" destOrd="0" presId="urn:microsoft.com/office/officeart/2005/8/layout/hierarchy5"/>
    <dgm:cxn modelId="{FD8304F5-A92B-944E-8EEB-16C7E3C8F329}" type="presParOf" srcId="{857C03AC-0D89-4475-8E3C-AB7DC4AB8989}" destId="{5D5F1A98-F290-4E7F-A5D2-9843E0FAC634}" srcOrd="0" destOrd="0" presId="urn:microsoft.com/office/officeart/2005/8/layout/hierarchy5"/>
    <dgm:cxn modelId="{D82187A2-38B5-4F47-BEFB-61992EF6442F}" type="presParOf" srcId="{5D5F1A98-F290-4E7F-A5D2-9843E0FAC634}" destId="{1BB4C9F5-32BC-4935-856F-55996432001D}" srcOrd="0" destOrd="0" presId="urn:microsoft.com/office/officeart/2005/8/layout/hierarchy5"/>
    <dgm:cxn modelId="{22D42365-F8D8-2E4C-9AE5-73A035DD3AB6}" type="presParOf" srcId="{857C03AC-0D89-4475-8E3C-AB7DC4AB8989}" destId="{2F9E5112-587A-4FE8-9AD3-12EC890983C6}" srcOrd="1" destOrd="0" presId="urn:microsoft.com/office/officeart/2005/8/layout/hierarchy5"/>
    <dgm:cxn modelId="{39AE145D-85EF-6549-87E8-92CE6B475A79}" type="presParOf" srcId="{2F9E5112-587A-4FE8-9AD3-12EC890983C6}" destId="{79509887-CB69-4482-A1BC-2DFE04511A06}" srcOrd="0" destOrd="0" presId="urn:microsoft.com/office/officeart/2005/8/layout/hierarchy5"/>
    <dgm:cxn modelId="{55B9C40B-240E-F948-8D53-95DFF45C8026}" type="presParOf" srcId="{2F9E5112-587A-4FE8-9AD3-12EC890983C6}" destId="{503735CB-D8BB-47AC-9A1A-4FADFF2AA58D}" srcOrd="1" destOrd="0" presId="urn:microsoft.com/office/officeart/2005/8/layout/hierarchy5"/>
    <dgm:cxn modelId="{361D0A9E-4D48-9845-A9CD-9AEA3D9126FA}" type="presParOf" srcId="{503735CB-D8BB-47AC-9A1A-4FADFF2AA58D}" destId="{F1699CC2-FDA0-4388-9468-EE79D2DAE2ED}" srcOrd="0" destOrd="0" presId="urn:microsoft.com/office/officeart/2005/8/layout/hierarchy5"/>
    <dgm:cxn modelId="{B2C9CDD1-2CE0-A64D-9A23-05F3E80DE002}" type="presParOf" srcId="{F1699CC2-FDA0-4388-9468-EE79D2DAE2ED}" destId="{0D9F4FAA-34F4-465A-9237-CCEEB7CC46AA}" srcOrd="0" destOrd="0" presId="urn:microsoft.com/office/officeart/2005/8/layout/hierarchy5"/>
    <dgm:cxn modelId="{621E93E7-2E00-DC4D-84F8-9A1D2D69F6A5}" type="presParOf" srcId="{503735CB-D8BB-47AC-9A1A-4FADFF2AA58D}" destId="{EA646E75-6F3C-4B6D-A42A-E97FC834CDEC}" srcOrd="1" destOrd="0" presId="urn:microsoft.com/office/officeart/2005/8/layout/hierarchy5"/>
    <dgm:cxn modelId="{AAFB5438-8FD6-BB48-B980-0EC446F12DA7}" type="presParOf" srcId="{EA646E75-6F3C-4B6D-A42A-E97FC834CDEC}" destId="{39B238D7-DD9A-4699-8CD7-8E52CF0DFD7A}" srcOrd="0" destOrd="0" presId="urn:microsoft.com/office/officeart/2005/8/layout/hierarchy5"/>
    <dgm:cxn modelId="{569E5C54-CE0D-D943-BE43-1B506A9E02A7}" type="presParOf" srcId="{EA646E75-6F3C-4B6D-A42A-E97FC834CDEC}" destId="{1A516413-B64C-4266-8EEB-E3565265642C}" srcOrd="1" destOrd="0" presId="urn:microsoft.com/office/officeart/2005/8/layout/hierarchy5"/>
    <dgm:cxn modelId="{0A15C55A-03B0-1F47-9E18-48FA0AE498B1}" type="presParOf" srcId="{503735CB-D8BB-47AC-9A1A-4FADFF2AA58D}" destId="{499A2C15-7165-4B0E-8787-65BB663FAE2E}" srcOrd="2" destOrd="0" presId="urn:microsoft.com/office/officeart/2005/8/layout/hierarchy5"/>
    <dgm:cxn modelId="{F6BE71EF-BE2C-764E-B628-9837D7BE4E75}" type="presParOf" srcId="{499A2C15-7165-4B0E-8787-65BB663FAE2E}" destId="{66B614D6-6B6D-4065-89F2-E953C681AC86}" srcOrd="0" destOrd="0" presId="urn:microsoft.com/office/officeart/2005/8/layout/hierarchy5"/>
    <dgm:cxn modelId="{5E6BC853-89FF-CC4D-A426-6C780A947CE0}" type="presParOf" srcId="{503735CB-D8BB-47AC-9A1A-4FADFF2AA58D}" destId="{AF0DC4FA-FE61-485C-B570-A492AA409D7F}" srcOrd="3" destOrd="0" presId="urn:microsoft.com/office/officeart/2005/8/layout/hierarchy5"/>
    <dgm:cxn modelId="{F4DAF6B5-D1DB-6F4B-9EBD-09F227793FAB}" type="presParOf" srcId="{AF0DC4FA-FE61-485C-B570-A492AA409D7F}" destId="{7312BE68-C625-4976-A163-1BA91CC6D528}" srcOrd="0" destOrd="0" presId="urn:microsoft.com/office/officeart/2005/8/layout/hierarchy5"/>
    <dgm:cxn modelId="{63C77227-49A1-6248-A868-3E505461834F}" type="presParOf" srcId="{AF0DC4FA-FE61-485C-B570-A492AA409D7F}" destId="{0875C62F-1BCC-4209-9747-241557B6C5DC}" srcOrd="1" destOrd="0" presId="urn:microsoft.com/office/officeart/2005/8/layout/hierarchy5"/>
    <dgm:cxn modelId="{8F8A6B82-2E60-EE48-AC10-31D369F73B7B}" type="presParOf" srcId="{C91CD50E-13D2-4F22-946E-AF6DCE78A27B}" destId="{FDA71E66-D902-49C5-993F-098F07A3F31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C765C-4BCB-4728-A366-CCA576D31B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E8A5BB-83CC-45CA-9823-1F004F31F7A0}">
      <dgm:prSet phldrT="[Testo]"/>
      <dgm:spPr/>
      <dgm:t>
        <a:bodyPr/>
        <a:lstStyle/>
        <a:p>
          <a:r>
            <a:rPr lang="it-IT" dirty="0" smtClean="0"/>
            <a:t>Obiettivo Strategico 1 : </a:t>
          </a:r>
          <a:r>
            <a:rPr lang="it-IT" b="1" dirty="0" smtClean="0">
              <a:solidFill>
                <a:schemeClr val="accent2"/>
              </a:solidFill>
            </a:rPr>
            <a:t>84,71%</a:t>
          </a:r>
          <a:endParaRPr lang="it-IT" b="1" dirty="0">
            <a:solidFill>
              <a:schemeClr val="accent2"/>
            </a:solidFill>
          </a:endParaRPr>
        </a:p>
      </dgm:t>
    </dgm:pt>
    <dgm:pt modelId="{9987CBD4-6D02-45B8-8EF6-E94E800DBDDA}" type="parTrans" cxnId="{E3CA3188-A7AC-4904-8BA2-17545B665AC9}">
      <dgm:prSet/>
      <dgm:spPr/>
      <dgm:t>
        <a:bodyPr/>
        <a:lstStyle/>
        <a:p>
          <a:endParaRPr lang="it-IT"/>
        </a:p>
      </dgm:t>
    </dgm:pt>
    <dgm:pt modelId="{EE97901E-58E3-4441-BF51-58DD3196776C}" type="sibTrans" cxnId="{E3CA3188-A7AC-4904-8BA2-17545B665AC9}">
      <dgm:prSet/>
      <dgm:spPr/>
      <dgm:t>
        <a:bodyPr/>
        <a:lstStyle/>
        <a:p>
          <a:endParaRPr lang="it-IT"/>
        </a:p>
      </dgm:t>
    </dgm:pt>
    <dgm:pt modelId="{9C7C3B99-4CE2-480E-AF7F-C219069A2E73}">
      <dgm:prSet phldrT="[Testo]"/>
      <dgm:spPr/>
      <dgm:t>
        <a:bodyPr/>
        <a:lstStyle/>
        <a:p>
          <a:r>
            <a:rPr lang="it-IT" dirty="0" smtClean="0"/>
            <a:t>Obiettivo Strategico 2: </a:t>
          </a:r>
          <a:r>
            <a:rPr lang="it-IT" b="1" dirty="0" smtClean="0">
              <a:solidFill>
                <a:schemeClr val="accent2"/>
              </a:solidFill>
            </a:rPr>
            <a:t>100%</a:t>
          </a:r>
          <a:endParaRPr lang="it-IT" b="1" dirty="0">
            <a:solidFill>
              <a:schemeClr val="accent2"/>
            </a:solidFill>
          </a:endParaRPr>
        </a:p>
      </dgm:t>
    </dgm:pt>
    <dgm:pt modelId="{D3C7AA5B-2FF4-435F-ACCB-29CC68AC5600}" type="parTrans" cxnId="{1C0C22E7-41EB-4F23-B0D0-5492575A015D}">
      <dgm:prSet/>
      <dgm:spPr/>
      <dgm:t>
        <a:bodyPr/>
        <a:lstStyle/>
        <a:p>
          <a:endParaRPr lang="it-IT"/>
        </a:p>
      </dgm:t>
    </dgm:pt>
    <dgm:pt modelId="{4B6167A6-CDD9-4E90-A657-303163B7ACFB}" type="sibTrans" cxnId="{1C0C22E7-41EB-4F23-B0D0-5492575A015D}">
      <dgm:prSet/>
      <dgm:spPr/>
      <dgm:t>
        <a:bodyPr/>
        <a:lstStyle/>
        <a:p>
          <a:endParaRPr lang="it-IT"/>
        </a:p>
      </dgm:t>
    </dgm:pt>
    <dgm:pt modelId="{B58E4AA1-F37F-4788-B3A7-C906B4C6435A}">
      <dgm:prSet phldrT="[Testo]"/>
      <dgm:spPr/>
      <dgm:t>
        <a:bodyPr/>
        <a:lstStyle/>
        <a:p>
          <a:r>
            <a:rPr lang="it-IT" dirty="0" smtClean="0"/>
            <a:t>Obiettivo Strategico 3: </a:t>
          </a:r>
          <a:r>
            <a:rPr lang="it-IT" b="1" dirty="0" smtClean="0">
              <a:solidFill>
                <a:schemeClr val="accent2"/>
              </a:solidFill>
            </a:rPr>
            <a:t>100%</a:t>
          </a:r>
          <a:endParaRPr lang="it-IT" b="1" dirty="0">
            <a:solidFill>
              <a:schemeClr val="accent2"/>
            </a:solidFill>
          </a:endParaRPr>
        </a:p>
      </dgm:t>
    </dgm:pt>
    <dgm:pt modelId="{0776CB65-E241-47AA-9E8A-543A984367B5}" type="parTrans" cxnId="{832F356E-89ED-4921-BAF6-14C529E65C81}">
      <dgm:prSet/>
      <dgm:spPr/>
      <dgm:t>
        <a:bodyPr/>
        <a:lstStyle/>
        <a:p>
          <a:endParaRPr lang="it-IT"/>
        </a:p>
      </dgm:t>
    </dgm:pt>
    <dgm:pt modelId="{ECB7367B-6B09-41F3-A1D0-2D1E1DDB611F}" type="sibTrans" cxnId="{832F356E-89ED-4921-BAF6-14C529E65C81}">
      <dgm:prSet/>
      <dgm:spPr/>
      <dgm:t>
        <a:bodyPr/>
        <a:lstStyle/>
        <a:p>
          <a:endParaRPr lang="it-IT"/>
        </a:p>
      </dgm:t>
    </dgm:pt>
    <dgm:pt modelId="{646363C6-9D6F-4DF5-8D4E-8643095F3751}">
      <dgm:prSet phldrT="[Testo]"/>
      <dgm:spPr/>
      <dgm:t>
        <a:bodyPr/>
        <a:lstStyle/>
        <a:p>
          <a:r>
            <a:rPr lang="it-IT" dirty="0" smtClean="0"/>
            <a:t>OO 1.1</a:t>
          </a:r>
        </a:p>
        <a:p>
          <a:r>
            <a:rPr lang="it-IT" b="1" dirty="0" smtClean="0">
              <a:solidFill>
                <a:schemeClr val="accent2"/>
              </a:solidFill>
            </a:rPr>
            <a:t>95,17%</a:t>
          </a:r>
        </a:p>
      </dgm:t>
    </dgm:pt>
    <dgm:pt modelId="{EE2B9C9D-5E9C-499D-B106-714559359D2E}" type="parTrans" cxnId="{C08EB070-04EB-4D69-9683-D5FD5F4A5905}">
      <dgm:prSet/>
      <dgm:spPr/>
      <dgm:t>
        <a:bodyPr/>
        <a:lstStyle/>
        <a:p>
          <a:endParaRPr lang="it-IT"/>
        </a:p>
      </dgm:t>
    </dgm:pt>
    <dgm:pt modelId="{DF74FAD1-554B-4382-A26F-D47B85B35E64}" type="sibTrans" cxnId="{C08EB070-04EB-4D69-9683-D5FD5F4A5905}">
      <dgm:prSet/>
      <dgm:spPr/>
      <dgm:t>
        <a:bodyPr/>
        <a:lstStyle/>
        <a:p>
          <a:endParaRPr lang="it-IT"/>
        </a:p>
      </dgm:t>
    </dgm:pt>
    <dgm:pt modelId="{F4BBE596-E091-4027-B958-0A43710CB4FE}">
      <dgm:prSet phldrT="[Testo]"/>
      <dgm:spPr/>
      <dgm:t>
        <a:bodyPr/>
        <a:lstStyle/>
        <a:p>
          <a:r>
            <a:rPr lang="it-IT" dirty="0" smtClean="0"/>
            <a:t>OO1.3: </a:t>
          </a:r>
        </a:p>
        <a:p>
          <a:r>
            <a:rPr lang="it-IT" b="1" dirty="0" smtClean="0">
              <a:solidFill>
                <a:schemeClr val="accent2"/>
              </a:solidFill>
            </a:rPr>
            <a:t>90,25%</a:t>
          </a:r>
          <a:endParaRPr lang="it-IT" b="1" dirty="0">
            <a:solidFill>
              <a:schemeClr val="accent2"/>
            </a:solidFill>
          </a:endParaRPr>
        </a:p>
      </dgm:t>
    </dgm:pt>
    <dgm:pt modelId="{3594A5D1-E091-4E62-8F32-F2DB722DE150}" type="parTrans" cxnId="{A29A6E7D-839D-49DE-9361-8B252542C524}">
      <dgm:prSet/>
      <dgm:spPr/>
      <dgm:t>
        <a:bodyPr/>
        <a:lstStyle/>
        <a:p>
          <a:endParaRPr lang="it-IT"/>
        </a:p>
      </dgm:t>
    </dgm:pt>
    <dgm:pt modelId="{4708B4D1-83DF-4686-9E7D-8F1A35828BAC}" type="sibTrans" cxnId="{A29A6E7D-839D-49DE-9361-8B252542C524}">
      <dgm:prSet/>
      <dgm:spPr/>
      <dgm:t>
        <a:bodyPr/>
        <a:lstStyle/>
        <a:p>
          <a:endParaRPr lang="it-IT"/>
        </a:p>
      </dgm:t>
    </dgm:pt>
    <dgm:pt modelId="{82700B71-3090-442B-AB2A-4BD5188021C2}">
      <dgm:prSet phldrT="[Testo]"/>
      <dgm:spPr/>
      <dgm:t>
        <a:bodyPr/>
        <a:lstStyle/>
        <a:p>
          <a:r>
            <a:rPr lang="it-IT" dirty="0" smtClean="0"/>
            <a:t>OO 1.4:</a:t>
          </a:r>
        </a:p>
        <a:p>
          <a:r>
            <a:rPr lang="it-IT" b="1" dirty="0" smtClean="0">
              <a:solidFill>
                <a:schemeClr val="accent2"/>
              </a:solidFill>
            </a:rPr>
            <a:t>100%</a:t>
          </a:r>
          <a:endParaRPr lang="it-IT" b="1" dirty="0">
            <a:solidFill>
              <a:schemeClr val="accent2"/>
            </a:solidFill>
          </a:endParaRPr>
        </a:p>
      </dgm:t>
    </dgm:pt>
    <dgm:pt modelId="{E3941973-A610-4E39-BCA2-43CABF0AED30}" type="parTrans" cxnId="{7CC756E1-650B-46FC-BD5C-7CA4FC4321AF}">
      <dgm:prSet/>
      <dgm:spPr/>
      <dgm:t>
        <a:bodyPr/>
        <a:lstStyle/>
        <a:p>
          <a:endParaRPr lang="it-IT"/>
        </a:p>
      </dgm:t>
    </dgm:pt>
    <dgm:pt modelId="{7BA499E4-4ACC-41E9-93CF-377B183374FF}" type="sibTrans" cxnId="{7CC756E1-650B-46FC-BD5C-7CA4FC4321AF}">
      <dgm:prSet/>
      <dgm:spPr/>
      <dgm:t>
        <a:bodyPr/>
        <a:lstStyle/>
        <a:p>
          <a:endParaRPr lang="it-IT"/>
        </a:p>
      </dgm:t>
    </dgm:pt>
    <dgm:pt modelId="{CEC3F50D-2DCD-4D35-BB99-ED67532570B8}">
      <dgm:prSet phldrT="[Testo]"/>
      <dgm:spPr/>
      <dgm:t>
        <a:bodyPr/>
        <a:lstStyle/>
        <a:p>
          <a:r>
            <a:rPr lang="it-IT" dirty="0" smtClean="0"/>
            <a:t>OO1.5: </a:t>
          </a:r>
        </a:p>
        <a:p>
          <a:r>
            <a:rPr lang="it-IT" b="1" dirty="0" smtClean="0">
              <a:solidFill>
                <a:schemeClr val="accent2"/>
              </a:solidFill>
            </a:rPr>
            <a:t>98%</a:t>
          </a:r>
          <a:endParaRPr lang="it-IT" b="1" dirty="0">
            <a:solidFill>
              <a:schemeClr val="accent2"/>
            </a:solidFill>
          </a:endParaRPr>
        </a:p>
      </dgm:t>
    </dgm:pt>
    <dgm:pt modelId="{59114A9B-F112-4D46-A0D2-9202C46BA5FA}" type="parTrans" cxnId="{FD55422C-31B7-459F-B2E2-DD57E0F8E3FC}">
      <dgm:prSet/>
      <dgm:spPr/>
      <dgm:t>
        <a:bodyPr/>
        <a:lstStyle/>
        <a:p>
          <a:endParaRPr lang="it-IT"/>
        </a:p>
      </dgm:t>
    </dgm:pt>
    <dgm:pt modelId="{53A733EB-8995-4805-A3E4-FA44661A9E2A}" type="sibTrans" cxnId="{FD55422C-31B7-459F-B2E2-DD57E0F8E3FC}">
      <dgm:prSet/>
      <dgm:spPr/>
      <dgm:t>
        <a:bodyPr/>
        <a:lstStyle/>
        <a:p>
          <a:endParaRPr lang="it-IT"/>
        </a:p>
      </dgm:t>
    </dgm:pt>
    <dgm:pt modelId="{A5F7DDBB-B894-423E-B9D4-81E1BE2484AB}">
      <dgm:prSet phldrT="[Testo]"/>
      <dgm:spPr/>
      <dgm:t>
        <a:bodyPr/>
        <a:lstStyle/>
        <a:p>
          <a:r>
            <a:rPr lang="it-IT" dirty="0" smtClean="0"/>
            <a:t>OO 1.6: </a:t>
          </a:r>
        </a:p>
        <a:p>
          <a:r>
            <a:rPr lang="it-IT" b="1" dirty="0" smtClean="0">
              <a:solidFill>
                <a:schemeClr val="accent2"/>
              </a:solidFill>
            </a:rPr>
            <a:t>77,5%</a:t>
          </a:r>
          <a:endParaRPr lang="it-IT" b="1" dirty="0">
            <a:solidFill>
              <a:schemeClr val="accent2"/>
            </a:solidFill>
          </a:endParaRPr>
        </a:p>
      </dgm:t>
    </dgm:pt>
    <dgm:pt modelId="{D552759B-4B9B-489C-BA97-562A10FE3DFC}" type="parTrans" cxnId="{ACCFE89C-2A1B-4E3D-865A-D4760FC786A4}">
      <dgm:prSet/>
      <dgm:spPr/>
      <dgm:t>
        <a:bodyPr/>
        <a:lstStyle/>
        <a:p>
          <a:endParaRPr lang="it-IT"/>
        </a:p>
      </dgm:t>
    </dgm:pt>
    <dgm:pt modelId="{1D9A59BF-E18B-4B0D-8AEA-AD2C75A45083}" type="sibTrans" cxnId="{ACCFE89C-2A1B-4E3D-865A-D4760FC786A4}">
      <dgm:prSet/>
      <dgm:spPr/>
      <dgm:t>
        <a:bodyPr/>
        <a:lstStyle/>
        <a:p>
          <a:endParaRPr lang="it-IT"/>
        </a:p>
      </dgm:t>
    </dgm:pt>
    <dgm:pt modelId="{1B49CADE-F230-42AD-965B-44042195884C}">
      <dgm:prSet phldrT="[Testo]"/>
      <dgm:spPr/>
      <dgm:t>
        <a:bodyPr/>
        <a:lstStyle/>
        <a:p>
          <a:r>
            <a:rPr lang="it-IT" dirty="0" smtClean="0"/>
            <a:t>OO 2.1: </a:t>
          </a:r>
        </a:p>
        <a:p>
          <a:r>
            <a:rPr lang="it-IT" b="1" dirty="0" smtClean="0">
              <a:solidFill>
                <a:schemeClr val="accent2"/>
              </a:solidFill>
            </a:rPr>
            <a:t>100%</a:t>
          </a:r>
          <a:endParaRPr lang="it-IT" b="1" dirty="0">
            <a:solidFill>
              <a:schemeClr val="accent2"/>
            </a:solidFill>
          </a:endParaRPr>
        </a:p>
      </dgm:t>
    </dgm:pt>
    <dgm:pt modelId="{C7B152B3-1815-48AB-B9B1-0B779DBD2515}" type="parTrans" cxnId="{44463E5B-EA84-48D7-8190-D1FECE163F61}">
      <dgm:prSet/>
      <dgm:spPr/>
      <dgm:t>
        <a:bodyPr/>
        <a:lstStyle/>
        <a:p>
          <a:endParaRPr lang="it-IT"/>
        </a:p>
      </dgm:t>
    </dgm:pt>
    <dgm:pt modelId="{88DD08CD-538D-4AB5-8DEC-FFCC2A04FB84}" type="sibTrans" cxnId="{44463E5B-EA84-48D7-8190-D1FECE163F61}">
      <dgm:prSet/>
      <dgm:spPr/>
      <dgm:t>
        <a:bodyPr/>
        <a:lstStyle/>
        <a:p>
          <a:endParaRPr lang="it-IT"/>
        </a:p>
      </dgm:t>
    </dgm:pt>
    <dgm:pt modelId="{616D2810-D566-4CC6-8BF0-9B61AF61B4F2}">
      <dgm:prSet phldrT="[Testo]"/>
      <dgm:spPr/>
      <dgm:t>
        <a:bodyPr/>
        <a:lstStyle/>
        <a:p>
          <a:r>
            <a:rPr lang="it-IT" dirty="0" smtClean="0"/>
            <a:t>OO 2.2: </a:t>
          </a:r>
        </a:p>
        <a:p>
          <a:r>
            <a:rPr lang="it-IT" b="1" dirty="0" smtClean="0">
              <a:solidFill>
                <a:schemeClr val="accent2"/>
              </a:solidFill>
            </a:rPr>
            <a:t>100%</a:t>
          </a:r>
          <a:endParaRPr lang="it-IT" b="1" dirty="0">
            <a:solidFill>
              <a:schemeClr val="accent2"/>
            </a:solidFill>
          </a:endParaRPr>
        </a:p>
      </dgm:t>
    </dgm:pt>
    <dgm:pt modelId="{BF867042-25B4-40BC-B4AF-379D2F6B758D}" type="parTrans" cxnId="{087DAAFF-1DE6-4D75-9795-AB4029C8E60D}">
      <dgm:prSet/>
      <dgm:spPr/>
      <dgm:t>
        <a:bodyPr/>
        <a:lstStyle/>
        <a:p>
          <a:endParaRPr lang="it-IT"/>
        </a:p>
      </dgm:t>
    </dgm:pt>
    <dgm:pt modelId="{52F53F13-5797-4ADF-9B21-039FD9BAA2EB}" type="sibTrans" cxnId="{087DAAFF-1DE6-4D75-9795-AB4029C8E60D}">
      <dgm:prSet/>
      <dgm:spPr/>
      <dgm:t>
        <a:bodyPr/>
        <a:lstStyle/>
        <a:p>
          <a:endParaRPr lang="it-IT"/>
        </a:p>
      </dgm:t>
    </dgm:pt>
    <dgm:pt modelId="{0DAEFB6D-718D-41E4-ACCF-86FB01EE8C59}">
      <dgm:prSet phldrT="[Testo]"/>
      <dgm:spPr/>
      <dgm:t>
        <a:bodyPr/>
        <a:lstStyle/>
        <a:p>
          <a:r>
            <a:rPr lang="it-IT" dirty="0" smtClean="0"/>
            <a:t>OO 3.1: </a:t>
          </a:r>
        </a:p>
        <a:p>
          <a:r>
            <a:rPr lang="it-IT" b="1" dirty="0" smtClean="0">
              <a:solidFill>
                <a:schemeClr val="accent2"/>
              </a:solidFill>
            </a:rPr>
            <a:t>100%</a:t>
          </a:r>
          <a:endParaRPr lang="it-IT" b="1" dirty="0">
            <a:solidFill>
              <a:schemeClr val="accent2"/>
            </a:solidFill>
          </a:endParaRPr>
        </a:p>
      </dgm:t>
    </dgm:pt>
    <dgm:pt modelId="{17BDA0D0-5507-453A-8FF3-1232742B5A46}" type="parTrans" cxnId="{233AB294-E6BB-487B-9D11-10EDAD8BFA9F}">
      <dgm:prSet/>
      <dgm:spPr/>
      <dgm:t>
        <a:bodyPr/>
        <a:lstStyle/>
        <a:p>
          <a:endParaRPr lang="it-IT"/>
        </a:p>
      </dgm:t>
    </dgm:pt>
    <dgm:pt modelId="{2B6039BB-12BB-48A2-9F14-B2737666C0A7}" type="sibTrans" cxnId="{233AB294-E6BB-487B-9D11-10EDAD8BFA9F}">
      <dgm:prSet/>
      <dgm:spPr/>
      <dgm:t>
        <a:bodyPr/>
        <a:lstStyle/>
        <a:p>
          <a:endParaRPr lang="it-IT"/>
        </a:p>
      </dgm:t>
    </dgm:pt>
    <dgm:pt modelId="{FCE35384-10DC-4A1E-84DA-E4A77FB797BA}">
      <dgm:prSet phldrT="[Testo]"/>
      <dgm:spPr/>
      <dgm:t>
        <a:bodyPr/>
        <a:lstStyle/>
        <a:p>
          <a:r>
            <a:rPr lang="it-IT" dirty="0" smtClean="0"/>
            <a:t>OO 1.2: </a:t>
          </a:r>
        </a:p>
        <a:p>
          <a:r>
            <a:rPr lang="it-IT" b="1" dirty="0" smtClean="0">
              <a:solidFill>
                <a:schemeClr val="accent2"/>
              </a:solidFill>
            </a:rPr>
            <a:t>56%</a:t>
          </a:r>
          <a:endParaRPr lang="it-IT" b="1" dirty="0">
            <a:solidFill>
              <a:schemeClr val="accent2"/>
            </a:solidFill>
          </a:endParaRPr>
        </a:p>
      </dgm:t>
    </dgm:pt>
    <dgm:pt modelId="{7C926A7E-4A6B-48C0-A872-F6EDEE2B65BA}" type="sibTrans" cxnId="{FA9B3E87-5486-4355-8682-D0F02B4BE551}">
      <dgm:prSet/>
      <dgm:spPr/>
      <dgm:t>
        <a:bodyPr/>
        <a:lstStyle/>
        <a:p>
          <a:endParaRPr lang="it-IT"/>
        </a:p>
      </dgm:t>
    </dgm:pt>
    <dgm:pt modelId="{D17196E8-657F-4A4B-B899-FA34FA7223EA}" type="parTrans" cxnId="{FA9B3E87-5486-4355-8682-D0F02B4BE551}">
      <dgm:prSet/>
      <dgm:spPr/>
      <dgm:t>
        <a:bodyPr/>
        <a:lstStyle/>
        <a:p>
          <a:endParaRPr lang="it-IT"/>
        </a:p>
      </dgm:t>
    </dgm:pt>
    <dgm:pt modelId="{0399091B-EE48-4BB6-BC77-7059599B01E1}">
      <dgm:prSet phldrT="[Testo]" custT="1"/>
      <dgm:spPr/>
      <dgm:t>
        <a:bodyPr/>
        <a:lstStyle/>
        <a:p>
          <a:r>
            <a:rPr lang="it-IT" sz="1200" dirty="0" smtClean="0"/>
            <a:t>Performance di Ente: </a:t>
          </a:r>
          <a:r>
            <a:rPr lang="it-IT" sz="1200" b="1" dirty="0" smtClean="0">
              <a:solidFill>
                <a:schemeClr val="accent2"/>
              </a:solidFill>
            </a:rPr>
            <a:t>96,92 %</a:t>
          </a:r>
          <a:endParaRPr lang="it-IT" sz="1200" b="1" dirty="0">
            <a:solidFill>
              <a:schemeClr val="accent2"/>
            </a:solidFill>
          </a:endParaRPr>
        </a:p>
      </dgm:t>
    </dgm:pt>
    <dgm:pt modelId="{E53B024B-D966-4900-86F6-B4631A98E2BD}" type="parTrans" cxnId="{EF9A9E9E-E10F-4A85-829D-BEE4301EABA5}">
      <dgm:prSet/>
      <dgm:spPr/>
      <dgm:t>
        <a:bodyPr/>
        <a:lstStyle/>
        <a:p>
          <a:endParaRPr lang="it-IT"/>
        </a:p>
      </dgm:t>
    </dgm:pt>
    <dgm:pt modelId="{42B75D63-8087-4BAC-ABE9-819E0859B287}" type="sibTrans" cxnId="{EF9A9E9E-E10F-4A85-829D-BEE4301EABA5}">
      <dgm:prSet/>
      <dgm:spPr/>
      <dgm:t>
        <a:bodyPr/>
        <a:lstStyle/>
        <a:p>
          <a:endParaRPr lang="it-IT"/>
        </a:p>
      </dgm:t>
    </dgm:pt>
    <dgm:pt modelId="{80E700A7-B9DF-465E-87F9-9677B2A58BE9}" type="pres">
      <dgm:prSet presAssocID="{D34C765C-4BCB-4728-A366-CCA576D31B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95D4B09-0BBC-4DF1-B81B-08C0A3CBF2AC}" type="pres">
      <dgm:prSet presAssocID="{0399091B-EE48-4BB6-BC77-7059599B01E1}" presName="hierRoot1" presStyleCnt="0"/>
      <dgm:spPr/>
    </dgm:pt>
    <dgm:pt modelId="{5E6C1357-E58D-4A96-8D22-E1277FC00A15}" type="pres">
      <dgm:prSet presAssocID="{0399091B-EE48-4BB6-BC77-7059599B01E1}" presName="composite" presStyleCnt="0"/>
      <dgm:spPr/>
    </dgm:pt>
    <dgm:pt modelId="{5C5445F2-8042-4E33-859C-256B196B02F2}" type="pres">
      <dgm:prSet presAssocID="{0399091B-EE48-4BB6-BC77-7059599B01E1}" presName="background" presStyleLbl="node0" presStyleIdx="0" presStyleCnt="1"/>
      <dgm:spPr/>
    </dgm:pt>
    <dgm:pt modelId="{6D941837-C7D5-4F60-B406-D3F6BE2BF0EC}" type="pres">
      <dgm:prSet presAssocID="{0399091B-EE48-4BB6-BC77-7059599B01E1}" presName="text" presStyleLbl="fgAcc0" presStyleIdx="0" presStyleCnt="1" custScaleX="45325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88F3B6C-221E-4C98-9E6A-391C1EBDF894}" type="pres">
      <dgm:prSet presAssocID="{0399091B-EE48-4BB6-BC77-7059599B01E1}" presName="hierChild2" presStyleCnt="0"/>
      <dgm:spPr/>
    </dgm:pt>
    <dgm:pt modelId="{B7ECE48A-F496-427F-A6D1-049FA0574F5F}" type="pres">
      <dgm:prSet presAssocID="{9987CBD4-6D02-45B8-8EF6-E94E800DBDDA}" presName="Name10" presStyleLbl="parChTrans1D2" presStyleIdx="0" presStyleCnt="3"/>
      <dgm:spPr/>
      <dgm:t>
        <a:bodyPr/>
        <a:lstStyle/>
        <a:p>
          <a:endParaRPr lang="it-IT"/>
        </a:p>
      </dgm:t>
    </dgm:pt>
    <dgm:pt modelId="{364977D3-A102-4BF8-9B9C-E2810D8774CD}" type="pres">
      <dgm:prSet presAssocID="{5BE8A5BB-83CC-45CA-9823-1F004F31F7A0}" presName="hierRoot2" presStyleCnt="0"/>
      <dgm:spPr/>
    </dgm:pt>
    <dgm:pt modelId="{71FC7477-666E-4AE7-BA47-7FDA088633CD}" type="pres">
      <dgm:prSet presAssocID="{5BE8A5BB-83CC-45CA-9823-1F004F31F7A0}" presName="composite2" presStyleCnt="0"/>
      <dgm:spPr/>
    </dgm:pt>
    <dgm:pt modelId="{F018C93B-2BA4-49F2-AD3B-4326AEBCC22E}" type="pres">
      <dgm:prSet presAssocID="{5BE8A5BB-83CC-45CA-9823-1F004F31F7A0}" presName="background2" presStyleLbl="node2" presStyleIdx="0" presStyleCnt="3"/>
      <dgm:spPr/>
    </dgm:pt>
    <dgm:pt modelId="{8479D2A1-B180-4257-A312-3B3E0E2EFF19}" type="pres">
      <dgm:prSet presAssocID="{5BE8A5BB-83CC-45CA-9823-1F004F31F7A0}" presName="text2" presStyleLbl="fgAcc2" presStyleIdx="0" presStyleCnt="3" custScaleX="27056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7AEAF09-9E4D-4609-925D-186B715BEB92}" type="pres">
      <dgm:prSet presAssocID="{5BE8A5BB-83CC-45CA-9823-1F004F31F7A0}" presName="hierChild3" presStyleCnt="0"/>
      <dgm:spPr/>
    </dgm:pt>
    <dgm:pt modelId="{E11D2960-A486-4F6E-9094-C53136A96265}" type="pres">
      <dgm:prSet presAssocID="{EE2B9C9D-5E9C-499D-B106-714559359D2E}" presName="Name17" presStyleLbl="parChTrans1D3" presStyleIdx="0" presStyleCnt="9"/>
      <dgm:spPr/>
      <dgm:t>
        <a:bodyPr/>
        <a:lstStyle/>
        <a:p>
          <a:endParaRPr lang="it-IT"/>
        </a:p>
      </dgm:t>
    </dgm:pt>
    <dgm:pt modelId="{4C963B3E-7659-412A-9C5C-A9871E541FAE}" type="pres">
      <dgm:prSet presAssocID="{646363C6-9D6F-4DF5-8D4E-8643095F3751}" presName="hierRoot3" presStyleCnt="0"/>
      <dgm:spPr/>
    </dgm:pt>
    <dgm:pt modelId="{17518304-4BA4-4F58-AF30-7B184617106B}" type="pres">
      <dgm:prSet presAssocID="{646363C6-9D6F-4DF5-8D4E-8643095F3751}" presName="composite3" presStyleCnt="0"/>
      <dgm:spPr/>
    </dgm:pt>
    <dgm:pt modelId="{8D052313-C7AC-42A7-9184-9E1919A825FC}" type="pres">
      <dgm:prSet presAssocID="{646363C6-9D6F-4DF5-8D4E-8643095F3751}" presName="background3" presStyleLbl="node3" presStyleIdx="0" presStyleCnt="9"/>
      <dgm:spPr/>
    </dgm:pt>
    <dgm:pt modelId="{1594B4E9-0F5A-44EF-87EA-15B232EE17CA}" type="pres">
      <dgm:prSet presAssocID="{646363C6-9D6F-4DF5-8D4E-8643095F3751}" presName="text3" presStyleLbl="fgAcc3" presStyleIdx="0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C7C1F16-F383-4419-B3F6-CCE0B31348E9}" type="pres">
      <dgm:prSet presAssocID="{646363C6-9D6F-4DF5-8D4E-8643095F3751}" presName="hierChild4" presStyleCnt="0"/>
      <dgm:spPr/>
    </dgm:pt>
    <dgm:pt modelId="{D253BB8A-3B74-48CD-8C9F-DCA9A434EC10}" type="pres">
      <dgm:prSet presAssocID="{D17196E8-657F-4A4B-B899-FA34FA7223EA}" presName="Name17" presStyleLbl="parChTrans1D3" presStyleIdx="1" presStyleCnt="9"/>
      <dgm:spPr/>
      <dgm:t>
        <a:bodyPr/>
        <a:lstStyle/>
        <a:p>
          <a:endParaRPr lang="it-IT"/>
        </a:p>
      </dgm:t>
    </dgm:pt>
    <dgm:pt modelId="{BBD64494-3968-4B40-8A67-630916FD2004}" type="pres">
      <dgm:prSet presAssocID="{FCE35384-10DC-4A1E-84DA-E4A77FB797BA}" presName="hierRoot3" presStyleCnt="0"/>
      <dgm:spPr/>
    </dgm:pt>
    <dgm:pt modelId="{3CA9B94B-44A9-4AE6-A4A2-971F35ED101C}" type="pres">
      <dgm:prSet presAssocID="{FCE35384-10DC-4A1E-84DA-E4A77FB797BA}" presName="composite3" presStyleCnt="0"/>
      <dgm:spPr/>
    </dgm:pt>
    <dgm:pt modelId="{9219EE1E-9E72-4014-B6EE-9AF186592F20}" type="pres">
      <dgm:prSet presAssocID="{FCE35384-10DC-4A1E-84DA-E4A77FB797BA}" presName="background3" presStyleLbl="node3" presStyleIdx="1" presStyleCnt="9"/>
      <dgm:spPr/>
    </dgm:pt>
    <dgm:pt modelId="{E14C5535-E4D8-4D9C-8C7E-64DEDEAF222E}" type="pres">
      <dgm:prSet presAssocID="{FCE35384-10DC-4A1E-84DA-E4A77FB797BA}" presName="text3" presStyleLbl="fgAcc3" presStyleIdx="1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C19658-E5A2-4F52-981A-0993C0731D62}" type="pres">
      <dgm:prSet presAssocID="{FCE35384-10DC-4A1E-84DA-E4A77FB797BA}" presName="hierChild4" presStyleCnt="0"/>
      <dgm:spPr/>
    </dgm:pt>
    <dgm:pt modelId="{E8FC349D-B333-4F03-8B72-199F346FFDB6}" type="pres">
      <dgm:prSet presAssocID="{3594A5D1-E091-4E62-8F32-F2DB722DE150}" presName="Name17" presStyleLbl="parChTrans1D3" presStyleIdx="2" presStyleCnt="9"/>
      <dgm:spPr/>
      <dgm:t>
        <a:bodyPr/>
        <a:lstStyle/>
        <a:p>
          <a:endParaRPr lang="it-IT"/>
        </a:p>
      </dgm:t>
    </dgm:pt>
    <dgm:pt modelId="{A6E2D9A1-EC20-4C2D-AC3F-D7FE757F2612}" type="pres">
      <dgm:prSet presAssocID="{F4BBE596-E091-4027-B958-0A43710CB4FE}" presName="hierRoot3" presStyleCnt="0"/>
      <dgm:spPr/>
    </dgm:pt>
    <dgm:pt modelId="{62269CB3-6499-4D3A-B616-A31F67577105}" type="pres">
      <dgm:prSet presAssocID="{F4BBE596-E091-4027-B958-0A43710CB4FE}" presName="composite3" presStyleCnt="0"/>
      <dgm:spPr/>
    </dgm:pt>
    <dgm:pt modelId="{C25FFCA5-3D59-4C2F-AECA-729DDCA782AC}" type="pres">
      <dgm:prSet presAssocID="{F4BBE596-E091-4027-B958-0A43710CB4FE}" presName="background3" presStyleLbl="node3" presStyleIdx="2" presStyleCnt="9"/>
      <dgm:spPr/>
    </dgm:pt>
    <dgm:pt modelId="{8856313C-6732-4C08-B3C7-7D279D173BC5}" type="pres">
      <dgm:prSet presAssocID="{F4BBE596-E091-4027-B958-0A43710CB4FE}" presName="text3" presStyleLbl="fgAcc3" presStyleIdx="2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45DAD37-1E00-4DC0-B0B4-E5B1E1161651}" type="pres">
      <dgm:prSet presAssocID="{F4BBE596-E091-4027-B958-0A43710CB4FE}" presName="hierChild4" presStyleCnt="0"/>
      <dgm:spPr/>
    </dgm:pt>
    <dgm:pt modelId="{C732018C-200C-4865-9743-0491AC118801}" type="pres">
      <dgm:prSet presAssocID="{E3941973-A610-4E39-BCA2-43CABF0AED30}" presName="Name17" presStyleLbl="parChTrans1D3" presStyleIdx="3" presStyleCnt="9"/>
      <dgm:spPr/>
      <dgm:t>
        <a:bodyPr/>
        <a:lstStyle/>
        <a:p>
          <a:endParaRPr lang="it-IT"/>
        </a:p>
      </dgm:t>
    </dgm:pt>
    <dgm:pt modelId="{52E9C203-6980-476F-9E64-4341CF2B985E}" type="pres">
      <dgm:prSet presAssocID="{82700B71-3090-442B-AB2A-4BD5188021C2}" presName="hierRoot3" presStyleCnt="0"/>
      <dgm:spPr/>
    </dgm:pt>
    <dgm:pt modelId="{3F27395B-F429-4CB4-985E-DEABDA41D122}" type="pres">
      <dgm:prSet presAssocID="{82700B71-3090-442B-AB2A-4BD5188021C2}" presName="composite3" presStyleCnt="0"/>
      <dgm:spPr/>
    </dgm:pt>
    <dgm:pt modelId="{546E8315-DBAF-43A6-A8EA-AA79533D9DB0}" type="pres">
      <dgm:prSet presAssocID="{82700B71-3090-442B-AB2A-4BD5188021C2}" presName="background3" presStyleLbl="node3" presStyleIdx="3" presStyleCnt="9"/>
      <dgm:spPr/>
    </dgm:pt>
    <dgm:pt modelId="{23BCD840-FD5B-406D-A936-72B00F39F606}" type="pres">
      <dgm:prSet presAssocID="{82700B71-3090-442B-AB2A-4BD5188021C2}" presName="text3" presStyleLbl="fgAcc3" presStyleIdx="3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CBE6D8B-5833-4BE9-9829-EA821474649B}" type="pres">
      <dgm:prSet presAssocID="{82700B71-3090-442B-AB2A-4BD5188021C2}" presName="hierChild4" presStyleCnt="0"/>
      <dgm:spPr/>
    </dgm:pt>
    <dgm:pt modelId="{B268C7F6-E340-462B-B7D9-B415583C18C9}" type="pres">
      <dgm:prSet presAssocID="{59114A9B-F112-4D46-A0D2-9202C46BA5FA}" presName="Name17" presStyleLbl="parChTrans1D3" presStyleIdx="4" presStyleCnt="9"/>
      <dgm:spPr/>
      <dgm:t>
        <a:bodyPr/>
        <a:lstStyle/>
        <a:p>
          <a:endParaRPr lang="it-IT"/>
        </a:p>
      </dgm:t>
    </dgm:pt>
    <dgm:pt modelId="{90320EA4-B3CA-430C-A298-E3E7E305606F}" type="pres">
      <dgm:prSet presAssocID="{CEC3F50D-2DCD-4D35-BB99-ED67532570B8}" presName="hierRoot3" presStyleCnt="0"/>
      <dgm:spPr/>
    </dgm:pt>
    <dgm:pt modelId="{ED79B683-B842-4FB7-AA5E-BCDFB4DE954B}" type="pres">
      <dgm:prSet presAssocID="{CEC3F50D-2DCD-4D35-BB99-ED67532570B8}" presName="composite3" presStyleCnt="0"/>
      <dgm:spPr/>
    </dgm:pt>
    <dgm:pt modelId="{33999BC0-F5D8-442E-9330-EDDCF8DB46A7}" type="pres">
      <dgm:prSet presAssocID="{CEC3F50D-2DCD-4D35-BB99-ED67532570B8}" presName="background3" presStyleLbl="node3" presStyleIdx="4" presStyleCnt="9"/>
      <dgm:spPr/>
    </dgm:pt>
    <dgm:pt modelId="{BD13D146-077F-4122-8638-0E00321A9243}" type="pres">
      <dgm:prSet presAssocID="{CEC3F50D-2DCD-4D35-BB99-ED67532570B8}" presName="text3" presStyleLbl="fgAcc3" presStyleIdx="4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7FE127A-7306-4CD5-825E-E6A1A0F01A6D}" type="pres">
      <dgm:prSet presAssocID="{CEC3F50D-2DCD-4D35-BB99-ED67532570B8}" presName="hierChild4" presStyleCnt="0"/>
      <dgm:spPr/>
    </dgm:pt>
    <dgm:pt modelId="{F28DF5CD-D82F-4BDB-88C5-8D1210ADB927}" type="pres">
      <dgm:prSet presAssocID="{D552759B-4B9B-489C-BA97-562A10FE3DFC}" presName="Name17" presStyleLbl="parChTrans1D3" presStyleIdx="5" presStyleCnt="9"/>
      <dgm:spPr/>
      <dgm:t>
        <a:bodyPr/>
        <a:lstStyle/>
        <a:p>
          <a:endParaRPr lang="it-IT"/>
        </a:p>
      </dgm:t>
    </dgm:pt>
    <dgm:pt modelId="{7F5BF5F7-ACE3-4960-9AB0-48A04BE91192}" type="pres">
      <dgm:prSet presAssocID="{A5F7DDBB-B894-423E-B9D4-81E1BE2484AB}" presName="hierRoot3" presStyleCnt="0"/>
      <dgm:spPr/>
    </dgm:pt>
    <dgm:pt modelId="{CB0CBF05-0898-4857-9887-C1CFBCE84FE6}" type="pres">
      <dgm:prSet presAssocID="{A5F7DDBB-B894-423E-B9D4-81E1BE2484AB}" presName="composite3" presStyleCnt="0"/>
      <dgm:spPr/>
    </dgm:pt>
    <dgm:pt modelId="{C311A78F-4F77-44B4-BA2A-3B8FC45B8D11}" type="pres">
      <dgm:prSet presAssocID="{A5F7DDBB-B894-423E-B9D4-81E1BE2484AB}" presName="background3" presStyleLbl="node3" presStyleIdx="5" presStyleCnt="9"/>
      <dgm:spPr/>
    </dgm:pt>
    <dgm:pt modelId="{F18C1FB4-3EC9-4039-A2D7-FB176D081851}" type="pres">
      <dgm:prSet presAssocID="{A5F7DDBB-B894-423E-B9D4-81E1BE2484AB}" presName="text3" presStyleLbl="fgAcc3" presStyleIdx="5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F66BEBD-2147-4F51-BCBB-62E305CF7E0A}" type="pres">
      <dgm:prSet presAssocID="{A5F7DDBB-B894-423E-B9D4-81E1BE2484AB}" presName="hierChild4" presStyleCnt="0"/>
      <dgm:spPr/>
    </dgm:pt>
    <dgm:pt modelId="{6197F34B-8C31-4735-B219-329DC43816FD}" type="pres">
      <dgm:prSet presAssocID="{D3C7AA5B-2FF4-435F-ACCB-29CC68AC5600}" presName="Name10" presStyleLbl="parChTrans1D2" presStyleIdx="1" presStyleCnt="3"/>
      <dgm:spPr/>
      <dgm:t>
        <a:bodyPr/>
        <a:lstStyle/>
        <a:p>
          <a:endParaRPr lang="it-IT"/>
        </a:p>
      </dgm:t>
    </dgm:pt>
    <dgm:pt modelId="{371CF9E9-E39E-458A-BC79-4EB3C2A2DF66}" type="pres">
      <dgm:prSet presAssocID="{9C7C3B99-4CE2-480E-AF7F-C219069A2E73}" presName="hierRoot2" presStyleCnt="0"/>
      <dgm:spPr/>
    </dgm:pt>
    <dgm:pt modelId="{1A6ECDD2-9E77-4A3F-81E4-307FCCB880FC}" type="pres">
      <dgm:prSet presAssocID="{9C7C3B99-4CE2-480E-AF7F-C219069A2E73}" presName="composite2" presStyleCnt="0"/>
      <dgm:spPr/>
    </dgm:pt>
    <dgm:pt modelId="{672C1B91-AD2F-49A8-91A9-7F7A2E8774B3}" type="pres">
      <dgm:prSet presAssocID="{9C7C3B99-4CE2-480E-AF7F-C219069A2E73}" presName="background2" presStyleLbl="node2" presStyleIdx="1" presStyleCnt="3"/>
      <dgm:spPr/>
    </dgm:pt>
    <dgm:pt modelId="{83B7FE65-B1A3-4B6F-93E1-DAB7C11288B0}" type="pres">
      <dgm:prSet presAssocID="{9C7C3B99-4CE2-480E-AF7F-C219069A2E73}" presName="text2" presStyleLbl="fgAcc2" presStyleIdx="1" presStyleCnt="3" custScaleX="32553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4A2A8F3-8AA6-46B8-9769-E8E72204B5BD}" type="pres">
      <dgm:prSet presAssocID="{9C7C3B99-4CE2-480E-AF7F-C219069A2E73}" presName="hierChild3" presStyleCnt="0"/>
      <dgm:spPr/>
    </dgm:pt>
    <dgm:pt modelId="{71FC5EA7-C813-455E-804D-DDFBB95C49FD}" type="pres">
      <dgm:prSet presAssocID="{C7B152B3-1815-48AB-B9B1-0B779DBD2515}" presName="Name17" presStyleLbl="parChTrans1D3" presStyleIdx="6" presStyleCnt="9"/>
      <dgm:spPr/>
      <dgm:t>
        <a:bodyPr/>
        <a:lstStyle/>
        <a:p>
          <a:endParaRPr lang="it-IT"/>
        </a:p>
      </dgm:t>
    </dgm:pt>
    <dgm:pt modelId="{BE0A3A9F-7BCB-44C5-A52F-E7A73DF2DA5A}" type="pres">
      <dgm:prSet presAssocID="{1B49CADE-F230-42AD-965B-44042195884C}" presName="hierRoot3" presStyleCnt="0"/>
      <dgm:spPr/>
    </dgm:pt>
    <dgm:pt modelId="{09F4A0E1-AFC7-43C9-B2C7-A95C9872676B}" type="pres">
      <dgm:prSet presAssocID="{1B49CADE-F230-42AD-965B-44042195884C}" presName="composite3" presStyleCnt="0"/>
      <dgm:spPr/>
    </dgm:pt>
    <dgm:pt modelId="{8EF16879-75D2-484B-B5CA-59E84815ECB5}" type="pres">
      <dgm:prSet presAssocID="{1B49CADE-F230-42AD-965B-44042195884C}" presName="background3" presStyleLbl="node3" presStyleIdx="6" presStyleCnt="9"/>
      <dgm:spPr/>
    </dgm:pt>
    <dgm:pt modelId="{3D6D448F-9861-40CB-89E4-806C23F91597}" type="pres">
      <dgm:prSet presAssocID="{1B49CADE-F230-42AD-965B-44042195884C}" presName="text3" presStyleLbl="fgAcc3" presStyleIdx="6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0F8A650-0ACD-4D9E-B12C-CEB618DF987A}" type="pres">
      <dgm:prSet presAssocID="{1B49CADE-F230-42AD-965B-44042195884C}" presName="hierChild4" presStyleCnt="0"/>
      <dgm:spPr/>
    </dgm:pt>
    <dgm:pt modelId="{8980F171-907A-42CA-8CC2-6D9A355B1060}" type="pres">
      <dgm:prSet presAssocID="{BF867042-25B4-40BC-B4AF-379D2F6B758D}" presName="Name17" presStyleLbl="parChTrans1D3" presStyleIdx="7" presStyleCnt="9"/>
      <dgm:spPr/>
      <dgm:t>
        <a:bodyPr/>
        <a:lstStyle/>
        <a:p>
          <a:endParaRPr lang="it-IT"/>
        </a:p>
      </dgm:t>
    </dgm:pt>
    <dgm:pt modelId="{04074D96-BC7B-44F2-9D02-1C902DF60EED}" type="pres">
      <dgm:prSet presAssocID="{616D2810-D566-4CC6-8BF0-9B61AF61B4F2}" presName="hierRoot3" presStyleCnt="0"/>
      <dgm:spPr/>
    </dgm:pt>
    <dgm:pt modelId="{91BA19C3-2D0A-4B1F-B08F-22B787137C48}" type="pres">
      <dgm:prSet presAssocID="{616D2810-D566-4CC6-8BF0-9B61AF61B4F2}" presName="composite3" presStyleCnt="0"/>
      <dgm:spPr/>
    </dgm:pt>
    <dgm:pt modelId="{1B8C4279-ED7C-4A0C-9AC8-7464C66A67FB}" type="pres">
      <dgm:prSet presAssocID="{616D2810-D566-4CC6-8BF0-9B61AF61B4F2}" presName="background3" presStyleLbl="node3" presStyleIdx="7" presStyleCnt="9"/>
      <dgm:spPr/>
    </dgm:pt>
    <dgm:pt modelId="{449B3B92-6F62-4C31-86FE-13FC3B881E44}" type="pres">
      <dgm:prSet presAssocID="{616D2810-D566-4CC6-8BF0-9B61AF61B4F2}" presName="text3" presStyleLbl="fgAcc3" presStyleIdx="7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32AA6C4-EB09-4944-B13E-1A009B4E8C71}" type="pres">
      <dgm:prSet presAssocID="{616D2810-D566-4CC6-8BF0-9B61AF61B4F2}" presName="hierChild4" presStyleCnt="0"/>
      <dgm:spPr/>
    </dgm:pt>
    <dgm:pt modelId="{E17FE526-2FB9-4F5F-B205-E0A13C811341}" type="pres">
      <dgm:prSet presAssocID="{0776CB65-E241-47AA-9E8A-543A984367B5}" presName="Name10" presStyleLbl="parChTrans1D2" presStyleIdx="2" presStyleCnt="3"/>
      <dgm:spPr/>
      <dgm:t>
        <a:bodyPr/>
        <a:lstStyle/>
        <a:p>
          <a:endParaRPr lang="it-IT"/>
        </a:p>
      </dgm:t>
    </dgm:pt>
    <dgm:pt modelId="{7F0E0380-7A56-4AB0-9692-3A497659D3D6}" type="pres">
      <dgm:prSet presAssocID="{B58E4AA1-F37F-4788-B3A7-C906B4C6435A}" presName="hierRoot2" presStyleCnt="0"/>
      <dgm:spPr/>
    </dgm:pt>
    <dgm:pt modelId="{641048CC-1B0A-4EF5-8ECE-D134B2B730EC}" type="pres">
      <dgm:prSet presAssocID="{B58E4AA1-F37F-4788-B3A7-C906B4C6435A}" presName="composite2" presStyleCnt="0"/>
      <dgm:spPr/>
    </dgm:pt>
    <dgm:pt modelId="{31F9545A-26D5-49F6-A5B4-4E05F0FFB9D1}" type="pres">
      <dgm:prSet presAssocID="{B58E4AA1-F37F-4788-B3A7-C906B4C6435A}" presName="background2" presStyleLbl="node2" presStyleIdx="2" presStyleCnt="3"/>
      <dgm:spPr/>
    </dgm:pt>
    <dgm:pt modelId="{9726248D-3CA1-4CF5-81A0-FD6DB2B31D74}" type="pres">
      <dgm:prSet presAssocID="{B58E4AA1-F37F-4788-B3A7-C906B4C6435A}" presName="text2" presStyleLbl="fgAcc2" presStyleIdx="2" presStyleCnt="3" custScaleX="29770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22C39E-B828-4995-9A60-75EE5E1B10B5}" type="pres">
      <dgm:prSet presAssocID="{B58E4AA1-F37F-4788-B3A7-C906B4C6435A}" presName="hierChild3" presStyleCnt="0"/>
      <dgm:spPr/>
    </dgm:pt>
    <dgm:pt modelId="{AF4DECA8-7F37-4913-9FB4-4377578ADF7D}" type="pres">
      <dgm:prSet presAssocID="{17BDA0D0-5507-453A-8FF3-1232742B5A46}" presName="Name17" presStyleLbl="parChTrans1D3" presStyleIdx="8" presStyleCnt="9"/>
      <dgm:spPr/>
      <dgm:t>
        <a:bodyPr/>
        <a:lstStyle/>
        <a:p>
          <a:endParaRPr lang="it-IT"/>
        </a:p>
      </dgm:t>
    </dgm:pt>
    <dgm:pt modelId="{2969E0EE-560A-4ACE-AF7C-F1433EC56E1F}" type="pres">
      <dgm:prSet presAssocID="{0DAEFB6D-718D-41E4-ACCF-86FB01EE8C59}" presName="hierRoot3" presStyleCnt="0"/>
      <dgm:spPr/>
    </dgm:pt>
    <dgm:pt modelId="{9E89D964-D727-4BB7-A155-95844DAA9BFF}" type="pres">
      <dgm:prSet presAssocID="{0DAEFB6D-718D-41E4-ACCF-86FB01EE8C59}" presName="composite3" presStyleCnt="0"/>
      <dgm:spPr/>
    </dgm:pt>
    <dgm:pt modelId="{91D5B43A-8462-4227-A911-1D67C9920803}" type="pres">
      <dgm:prSet presAssocID="{0DAEFB6D-718D-41E4-ACCF-86FB01EE8C59}" presName="background3" presStyleLbl="node3" presStyleIdx="8" presStyleCnt="9"/>
      <dgm:spPr/>
    </dgm:pt>
    <dgm:pt modelId="{52BC047B-2ADB-490C-9A76-0A0E5E363206}" type="pres">
      <dgm:prSet presAssocID="{0DAEFB6D-718D-41E4-ACCF-86FB01EE8C59}" presName="text3" presStyleLbl="fgAcc3" presStyleIdx="8" presStyleCnt="9" custScaleY="19051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61E6D11-8880-42B6-8F48-C1EDB9A088DC}" type="pres">
      <dgm:prSet presAssocID="{0DAEFB6D-718D-41E4-ACCF-86FB01EE8C59}" presName="hierChild4" presStyleCnt="0"/>
      <dgm:spPr/>
    </dgm:pt>
  </dgm:ptLst>
  <dgm:cxnLst>
    <dgm:cxn modelId="{6E01025E-DB20-4AF8-904C-F8940A69A03E}" type="presOf" srcId="{E3941973-A610-4E39-BCA2-43CABF0AED30}" destId="{C732018C-200C-4865-9743-0491AC118801}" srcOrd="0" destOrd="0" presId="urn:microsoft.com/office/officeart/2005/8/layout/hierarchy1"/>
    <dgm:cxn modelId="{B7CD6427-20AE-493E-A661-EE5A45109958}" type="presOf" srcId="{D34C765C-4BCB-4728-A366-CCA576D31B17}" destId="{80E700A7-B9DF-465E-87F9-9677B2A58BE9}" srcOrd="0" destOrd="0" presId="urn:microsoft.com/office/officeart/2005/8/layout/hierarchy1"/>
    <dgm:cxn modelId="{C08EB070-04EB-4D69-9683-D5FD5F4A5905}" srcId="{5BE8A5BB-83CC-45CA-9823-1F004F31F7A0}" destId="{646363C6-9D6F-4DF5-8D4E-8643095F3751}" srcOrd="0" destOrd="0" parTransId="{EE2B9C9D-5E9C-499D-B106-714559359D2E}" sibTransId="{DF74FAD1-554B-4382-A26F-D47B85B35E64}"/>
    <dgm:cxn modelId="{08C9F1FF-D119-4EBE-BEC6-CBA63491450F}" type="presOf" srcId="{D17196E8-657F-4A4B-B899-FA34FA7223EA}" destId="{D253BB8A-3B74-48CD-8C9F-DCA9A434EC10}" srcOrd="0" destOrd="0" presId="urn:microsoft.com/office/officeart/2005/8/layout/hierarchy1"/>
    <dgm:cxn modelId="{D514B862-C7BF-4544-A46B-3B0A6D543DF0}" type="presOf" srcId="{C7B152B3-1815-48AB-B9B1-0B779DBD2515}" destId="{71FC5EA7-C813-455E-804D-DDFBB95C49FD}" srcOrd="0" destOrd="0" presId="urn:microsoft.com/office/officeart/2005/8/layout/hierarchy1"/>
    <dgm:cxn modelId="{4B82C9C6-45CB-4358-A35D-4B3DABC22DE6}" type="presOf" srcId="{1B49CADE-F230-42AD-965B-44042195884C}" destId="{3D6D448F-9861-40CB-89E4-806C23F91597}" srcOrd="0" destOrd="0" presId="urn:microsoft.com/office/officeart/2005/8/layout/hierarchy1"/>
    <dgm:cxn modelId="{ACFCFB0C-2B6A-456E-9F1E-D8218B2DD061}" type="presOf" srcId="{17BDA0D0-5507-453A-8FF3-1232742B5A46}" destId="{AF4DECA8-7F37-4913-9FB4-4377578ADF7D}" srcOrd="0" destOrd="0" presId="urn:microsoft.com/office/officeart/2005/8/layout/hierarchy1"/>
    <dgm:cxn modelId="{FD55422C-31B7-459F-B2E2-DD57E0F8E3FC}" srcId="{5BE8A5BB-83CC-45CA-9823-1F004F31F7A0}" destId="{CEC3F50D-2DCD-4D35-BB99-ED67532570B8}" srcOrd="4" destOrd="0" parTransId="{59114A9B-F112-4D46-A0D2-9202C46BA5FA}" sibTransId="{53A733EB-8995-4805-A3E4-FA44661A9E2A}"/>
    <dgm:cxn modelId="{447735B5-9E38-49B0-B9F8-212621B3BF33}" type="presOf" srcId="{646363C6-9D6F-4DF5-8D4E-8643095F3751}" destId="{1594B4E9-0F5A-44EF-87EA-15B232EE17CA}" srcOrd="0" destOrd="0" presId="urn:microsoft.com/office/officeart/2005/8/layout/hierarchy1"/>
    <dgm:cxn modelId="{233AB294-E6BB-487B-9D11-10EDAD8BFA9F}" srcId="{B58E4AA1-F37F-4788-B3A7-C906B4C6435A}" destId="{0DAEFB6D-718D-41E4-ACCF-86FB01EE8C59}" srcOrd="0" destOrd="0" parTransId="{17BDA0D0-5507-453A-8FF3-1232742B5A46}" sibTransId="{2B6039BB-12BB-48A2-9F14-B2737666C0A7}"/>
    <dgm:cxn modelId="{B426EB91-E046-43F5-99F9-554C7F3BFBBA}" type="presOf" srcId="{5BE8A5BB-83CC-45CA-9823-1F004F31F7A0}" destId="{8479D2A1-B180-4257-A312-3B3E0E2EFF19}" srcOrd="0" destOrd="0" presId="urn:microsoft.com/office/officeart/2005/8/layout/hierarchy1"/>
    <dgm:cxn modelId="{44463E5B-EA84-48D7-8190-D1FECE163F61}" srcId="{9C7C3B99-4CE2-480E-AF7F-C219069A2E73}" destId="{1B49CADE-F230-42AD-965B-44042195884C}" srcOrd="0" destOrd="0" parTransId="{C7B152B3-1815-48AB-B9B1-0B779DBD2515}" sibTransId="{88DD08CD-538D-4AB5-8DEC-FFCC2A04FB84}"/>
    <dgm:cxn modelId="{0E782F49-BAF2-4865-B298-40A7B01BB17A}" type="presOf" srcId="{B58E4AA1-F37F-4788-B3A7-C906B4C6435A}" destId="{9726248D-3CA1-4CF5-81A0-FD6DB2B31D74}" srcOrd="0" destOrd="0" presId="urn:microsoft.com/office/officeart/2005/8/layout/hierarchy1"/>
    <dgm:cxn modelId="{1C0C22E7-41EB-4F23-B0D0-5492575A015D}" srcId="{0399091B-EE48-4BB6-BC77-7059599B01E1}" destId="{9C7C3B99-4CE2-480E-AF7F-C219069A2E73}" srcOrd="1" destOrd="0" parTransId="{D3C7AA5B-2FF4-435F-ACCB-29CC68AC5600}" sibTransId="{4B6167A6-CDD9-4E90-A657-303163B7ACFB}"/>
    <dgm:cxn modelId="{ACCFE89C-2A1B-4E3D-865A-D4760FC786A4}" srcId="{5BE8A5BB-83CC-45CA-9823-1F004F31F7A0}" destId="{A5F7DDBB-B894-423E-B9D4-81E1BE2484AB}" srcOrd="5" destOrd="0" parTransId="{D552759B-4B9B-489C-BA97-562A10FE3DFC}" sibTransId="{1D9A59BF-E18B-4B0D-8AEA-AD2C75A45083}"/>
    <dgm:cxn modelId="{287D8134-6717-4044-89CF-203595656E55}" type="presOf" srcId="{0399091B-EE48-4BB6-BC77-7059599B01E1}" destId="{6D941837-C7D5-4F60-B406-D3F6BE2BF0EC}" srcOrd="0" destOrd="0" presId="urn:microsoft.com/office/officeart/2005/8/layout/hierarchy1"/>
    <dgm:cxn modelId="{EF9A9E9E-E10F-4A85-829D-BEE4301EABA5}" srcId="{D34C765C-4BCB-4728-A366-CCA576D31B17}" destId="{0399091B-EE48-4BB6-BC77-7059599B01E1}" srcOrd="0" destOrd="0" parTransId="{E53B024B-D966-4900-86F6-B4631A98E2BD}" sibTransId="{42B75D63-8087-4BAC-ABE9-819E0859B287}"/>
    <dgm:cxn modelId="{E3CA3188-A7AC-4904-8BA2-17545B665AC9}" srcId="{0399091B-EE48-4BB6-BC77-7059599B01E1}" destId="{5BE8A5BB-83CC-45CA-9823-1F004F31F7A0}" srcOrd="0" destOrd="0" parTransId="{9987CBD4-6D02-45B8-8EF6-E94E800DBDDA}" sibTransId="{EE97901E-58E3-4441-BF51-58DD3196776C}"/>
    <dgm:cxn modelId="{7CC756E1-650B-46FC-BD5C-7CA4FC4321AF}" srcId="{5BE8A5BB-83CC-45CA-9823-1F004F31F7A0}" destId="{82700B71-3090-442B-AB2A-4BD5188021C2}" srcOrd="3" destOrd="0" parTransId="{E3941973-A610-4E39-BCA2-43CABF0AED30}" sibTransId="{7BA499E4-4ACC-41E9-93CF-377B183374FF}"/>
    <dgm:cxn modelId="{832F356E-89ED-4921-BAF6-14C529E65C81}" srcId="{0399091B-EE48-4BB6-BC77-7059599B01E1}" destId="{B58E4AA1-F37F-4788-B3A7-C906B4C6435A}" srcOrd="2" destOrd="0" parTransId="{0776CB65-E241-47AA-9E8A-543A984367B5}" sibTransId="{ECB7367B-6B09-41F3-A1D0-2D1E1DDB611F}"/>
    <dgm:cxn modelId="{1B626B19-3432-4B43-9090-BC40DF9DB841}" type="presOf" srcId="{616D2810-D566-4CC6-8BF0-9B61AF61B4F2}" destId="{449B3B92-6F62-4C31-86FE-13FC3B881E44}" srcOrd="0" destOrd="0" presId="urn:microsoft.com/office/officeart/2005/8/layout/hierarchy1"/>
    <dgm:cxn modelId="{64DEB7AF-8E4B-4A36-BDD0-15415140D617}" type="presOf" srcId="{BF867042-25B4-40BC-B4AF-379D2F6B758D}" destId="{8980F171-907A-42CA-8CC2-6D9A355B1060}" srcOrd="0" destOrd="0" presId="urn:microsoft.com/office/officeart/2005/8/layout/hierarchy1"/>
    <dgm:cxn modelId="{26ED0F9C-E37C-4491-B278-4186B73BD08D}" type="presOf" srcId="{F4BBE596-E091-4027-B958-0A43710CB4FE}" destId="{8856313C-6732-4C08-B3C7-7D279D173BC5}" srcOrd="0" destOrd="0" presId="urn:microsoft.com/office/officeart/2005/8/layout/hierarchy1"/>
    <dgm:cxn modelId="{6011E5E3-7FD8-4A15-844A-4BA77B14C635}" type="presOf" srcId="{59114A9B-F112-4D46-A0D2-9202C46BA5FA}" destId="{B268C7F6-E340-462B-B7D9-B415583C18C9}" srcOrd="0" destOrd="0" presId="urn:microsoft.com/office/officeart/2005/8/layout/hierarchy1"/>
    <dgm:cxn modelId="{F21C781A-14F9-469C-A686-3010577D38F7}" type="presOf" srcId="{82700B71-3090-442B-AB2A-4BD5188021C2}" destId="{23BCD840-FD5B-406D-A936-72B00F39F606}" srcOrd="0" destOrd="0" presId="urn:microsoft.com/office/officeart/2005/8/layout/hierarchy1"/>
    <dgm:cxn modelId="{9D27051F-699A-4984-B1F0-2DA64B1B4A91}" type="presOf" srcId="{D3C7AA5B-2FF4-435F-ACCB-29CC68AC5600}" destId="{6197F34B-8C31-4735-B219-329DC43816FD}" srcOrd="0" destOrd="0" presId="urn:microsoft.com/office/officeart/2005/8/layout/hierarchy1"/>
    <dgm:cxn modelId="{042E6FB6-F90B-4CE5-B876-771307688C58}" type="presOf" srcId="{D552759B-4B9B-489C-BA97-562A10FE3DFC}" destId="{F28DF5CD-D82F-4BDB-88C5-8D1210ADB927}" srcOrd="0" destOrd="0" presId="urn:microsoft.com/office/officeart/2005/8/layout/hierarchy1"/>
    <dgm:cxn modelId="{D791DCFD-BE46-4146-A0D5-356DFEC28C50}" type="presOf" srcId="{3594A5D1-E091-4E62-8F32-F2DB722DE150}" destId="{E8FC349D-B333-4F03-8B72-199F346FFDB6}" srcOrd="0" destOrd="0" presId="urn:microsoft.com/office/officeart/2005/8/layout/hierarchy1"/>
    <dgm:cxn modelId="{D7137F05-3212-4E13-8C48-737FE011A639}" type="presOf" srcId="{FCE35384-10DC-4A1E-84DA-E4A77FB797BA}" destId="{E14C5535-E4D8-4D9C-8C7E-64DEDEAF222E}" srcOrd="0" destOrd="0" presId="urn:microsoft.com/office/officeart/2005/8/layout/hierarchy1"/>
    <dgm:cxn modelId="{A29A6E7D-839D-49DE-9361-8B252542C524}" srcId="{5BE8A5BB-83CC-45CA-9823-1F004F31F7A0}" destId="{F4BBE596-E091-4027-B958-0A43710CB4FE}" srcOrd="2" destOrd="0" parTransId="{3594A5D1-E091-4E62-8F32-F2DB722DE150}" sibTransId="{4708B4D1-83DF-4686-9E7D-8F1A35828BAC}"/>
    <dgm:cxn modelId="{087DAAFF-1DE6-4D75-9795-AB4029C8E60D}" srcId="{9C7C3B99-4CE2-480E-AF7F-C219069A2E73}" destId="{616D2810-D566-4CC6-8BF0-9B61AF61B4F2}" srcOrd="1" destOrd="0" parTransId="{BF867042-25B4-40BC-B4AF-379D2F6B758D}" sibTransId="{52F53F13-5797-4ADF-9B21-039FD9BAA2EB}"/>
    <dgm:cxn modelId="{FA9B3E87-5486-4355-8682-D0F02B4BE551}" srcId="{5BE8A5BB-83CC-45CA-9823-1F004F31F7A0}" destId="{FCE35384-10DC-4A1E-84DA-E4A77FB797BA}" srcOrd="1" destOrd="0" parTransId="{D17196E8-657F-4A4B-B899-FA34FA7223EA}" sibTransId="{7C926A7E-4A6B-48C0-A872-F6EDEE2B65BA}"/>
    <dgm:cxn modelId="{67256EE8-2508-4841-A786-4527073D1C19}" type="presOf" srcId="{CEC3F50D-2DCD-4D35-BB99-ED67532570B8}" destId="{BD13D146-077F-4122-8638-0E00321A9243}" srcOrd="0" destOrd="0" presId="urn:microsoft.com/office/officeart/2005/8/layout/hierarchy1"/>
    <dgm:cxn modelId="{6F07F3CF-C9A6-4327-AF61-62E7C15D7714}" type="presOf" srcId="{EE2B9C9D-5E9C-499D-B106-714559359D2E}" destId="{E11D2960-A486-4F6E-9094-C53136A96265}" srcOrd="0" destOrd="0" presId="urn:microsoft.com/office/officeart/2005/8/layout/hierarchy1"/>
    <dgm:cxn modelId="{63861608-13F4-420B-BEAB-A7E250682DBE}" type="presOf" srcId="{9C7C3B99-4CE2-480E-AF7F-C219069A2E73}" destId="{83B7FE65-B1A3-4B6F-93E1-DAB7C11288B0}" srcOrd="0" destOrd="0" presId="urn:microsoft.com/office/officeart/2005/8/layout/hierarchy1"/>
    <dgm:cxn modelId="{452CD3EC-1F51-4A5B-BDFF-8A5436D5B128}" type="presOf" srcId="{0776CB65-E241-47AA-9E8A-543A984367B5}" destId="{E17FE526-2FB9-4F5F-B205-E0A13C811341}" srcOrd="0" destOrd="0" presId="urn:microsoft.com/office/officeart/2005/8/layout/hierarchy1"/>
    <dgm:cxn modelId="{8822E59C-72D4-4E0A-9739-F7E29254EEFE}" type="presOf" srcId="{9987CBD4-6D02-45B8-8EF6-E94E800DBDDA}" destId="{B7ECE48A-F496-427F-A6D1-049FA0574F5F}" srcOrd="0" destOrd="0" presId="urn:microsoft.com/office/officeart/2005/8/layout/hierarchy1"/>
    <dgm:cxn modelId="{4AA33A4C-A27A-4FC3-847D-80A7AA06256B}" type="presOf" srcId="{0DAEFB6D-718D-41E4-ACCF-86FB01EE8C59}" destId="{52BC047B-2ADB-490C-9A76-0A0E5E363206}" srcOrd="0" destOrd="0" presId="urn:microsoft.com/office/officeart/2005/8/layout/hierarchy1"/>
    <dgm:cxn modelId="{E7C8E9A0-D7F5-4053-AD40-FFA473D62F9D}" type="presOf" srcId="{A5F7DDBB-B894-423E-B9D4-81E1BE2484AB}" destId="{F18C1FB4-3EC9-4039-A2D7-FB176D081851}" srcOrd="0" destOrd="0" presId="urn:microsoft.com/office/officeart/2005/8/layout/hierarchy1"/>
    <dgm:cxn modelId="{7FFAE453-A674-4F6E-BE82-B55A9EDEB057}" type="presParOf" srcId="{80E700A7-B9DF-465E-87F9-9677B2A58BE9}" destId="{695D4B09-0BBC-4DF1-B81B-08C0A3CBF2AC}" srcOrd="0" destOrd="0" presId="urn:microsoft.com/office/officeart/2005/8/layout/hierarchy1"/>
    <dgm:cxn modelId="{1698BAC8-498F-41F9-B130-8E6B680962AA}" type="presParOf" srcId="{695D4B09-0BBC-4DF1-B81B-08C0A3CBF2AC}" destId="{5E6C1357-E58D-4A96-8D22-E1277FC00A15}" srcOrd="0" destOrd="0" presId="urn:microsoft.com/office/officeart/2005/8/layout/hierarchy1"/>
    <dgm:cxn modelId="{168A9C6F-427F-405C-A352-4E101D20883C}" type="presParOf" srcId="{5E6C1357-E58D-4A96-8D22-E1277FC00A15}" destId="{5C5445F2-8042-4E33-859C-256B196B02F2}" srcOrd="0" destOrd="0" presId="urn:microsoft.com/office/officeart/2005/8/layout/hierarchy1"/>
    <dgm:cxn modelId="{20096EF5-FADA-4551-ACBF-5C52E0A1A8F2}" type="presParOf" srcId="{5E6C1357-E58D-4A96-8D22-E1277FC00A15}" destId="{6D941837-C7D5-4F60-B406-D3F6BE2BF0EC}" srcOrd="1" destOrd="0" presId="urn:microsoft.com/office/officeart/2005/8/layout/hierarchy1"/>
    <dgm:cxn modelId="{A4F8E618-AAC9-40D2-B296-ADFF1A411176}" type="presParOf" srcId="{695D4B09-0BBC-4DF1-B81B-08C0A3CBF2AC}" destId="{888F3B6C-221E-4C98-9E6A-391C1EBDF894}" srcOrd="1" destOrd="0" presId="urn:microsoft.com/office/officeart/2005/8/layout/hierarchy1"/>
    <dgm:cxn modelId="{734E0DF7-7865-4EBD-9887-C513744A3FDF}" type="presParOf" srcId="{888F3B6C-221E-4C98-9E6A-391C1EBDF894}" destId="{B7ECE48A-F496-427F-A6D1-049FA0574F5F}" srcOrd="0" destOrd="0" presId="urn:microsoft.com/office/officeart/2005/8/layout/hierarchy1"/>
    <dgm:cxn modelId="{D08BA2E0-3DA6-4529-A596-EE090FB79BF9}" type="presParOf" srcId="{888F3B6C-221E-4C98-9E6A-391C1EBDF894}" destId="{364977D3-A102-4BF8-9B9C-E2810D8774CD}" srcOrd="1" destOrd="0" presId="urn:microsoft.com/office/officeart/2005/8/layout/hierarchy1"/>
    <dgm:cxn modelId="{AFCFF947-7A62-4F7E-B31F-CD642B572C20}" type="presParOf" srcId="{364977D3-A102-4BF8-9B9C-E2810D8774CD}" destId="{71FC7477-666E-4AE7-BA47-7FDA088633CD}" srcOrd="0" destOrd="0" presId="urn:microsoft.com/office/officeart/2005/8/layout/hierarchy1"/>
    <dgm:cxn modelId="{B6E218F6-BFE3-4D08-AB8C-FF6175D3EE16}" type="presParOf" srcId="{71FC7477-666E-4AE7-BA47-7FDA088633CD}" destId="{F018C93B-2BA4-49F2-AD3B-4326AEBCC22E}" srcOrd="0" destOrd="0" presId="urn:microsoft.com/office/officeart/2005/8/layout/hierarchy1"/>
    <dgm:cxn modelId="{5384654D-FB84-4BB8-A0E8-294D7CB91FF3}" type="presParOf" srcId="{71FC7477-666E-4AE7-BA47-7FDA088633CD}" destId="{8479D2A1-B180-4257-A312-3B3E0E2EFF19}" srcOrd="1" destOrd="0" presId="urn:microsoft.com/office/officeart/2005/8/layout/hierarchy1"/>
    <dgm:cxn modelId="{D9C53DFD-182C-47DC-BC7E-092BDD46A921}" type="presParOf" srcId="{364977D3-A102-4BF8-9B9C-E2810D8774CD}" destId="{17AEAF09-9E4D-4609-925D-186B715BEB92}" srcOrd="1" destOrd="0" presId="urn:microsoft.com/office/officeart/2005/8/layout/hierarchy1"/>
    <dgm:cxn modelId="{359E955E-D1B0-4EF5-ADE7-EE28CBEDE700}" type="presParOf" srcId="{17AEAF09-9E4D-4609-925D-186B715BEB92}" destId="{E11D2960-A486-4F6E-9094-C53136A96265}" srcOrd="0" destOrd="0" presId="urn:microsoft.com/office/officeart/2005/8/layout/hierarchy1"/>
    <dgm:cxn modelId="{552AE917-31BE-431F-9110-B80376F2C871}" type="presParOf" srcId="{17AEAF09-9E4D-4609-925D-186B715BEB92}" destId="{4C963B3E-7659-412A-9C5C-A9871E541FAE}" srcOrd="1" destOrd="0" presId="urn:microsoft.com/office/officeart/2005/8/layout/hierarchy1"/>
    <dgm:cxn modelId="{2BEF8BD5-8263-4F3E-A003-65FA15BDE5EF}" type="presParOf" srcId="{4C963B3E-7659-412A-9C5C-A9871E541FAE}" destId="{17518304-4BA4-4F58-AF30-7B184617106B}" srcOrd="0" destOrd="0" presId="urn:microsoft.com/office/officeart/2005/8/layout/hierarchy1"/>
    <dgm:cxn modelId="{C6DAC2FF-9774-4841-B570-BCC95939686A}" type="presParOf" srcId="{17518304-4BA4-4F58-AF30-7B184617106B}" destId="{8D052313-C7AC-42A7-9184-9E1919A825FC}" srcOrd="0" destOrd="0" presId="urn:microsoft.com/office/officeart/2005/8/layout/hierarchy1"/>
    <dgm:cxn modelId="{E2B2BD63-0EAD-4805-B8AF-7C61B1715EEC}" type="presParOf" srcId="{17518304-4BA4-4F58-AF30-7B184617106B}" destId="{1594B4E9-0F5A-44EF-87EA-15B232EE17CA}" srcOrd="1" destOrd="0" presId="urn:microsoft.com/office/officeart/2005/8/layout/hierarchy1"/>
    <dgm:cxn modelId="{5BB6F54B-6C5D-43B5-B148-31798092EF68}" type="presParOf" srcId="{4C963B3E-7659-412A-9C5C-A9871E541FAE}" destId="{0C7C1F16-F383-4419-B3F6-CCE0B31348E9}" srcOrd="1" destOrd="0" presId="urn:microsoft.com/office/officeart/2005/8/layout/hierarchy1"/>
    <dgm:cxn modelId="{7FD290C0-3F3C-40A1-9C4A-16A33BAA600D}" type="presParOf" srcId="{17AEAF09-9E4D-4609-925D-186B715BEB92}" destId="{D253BB8A-3B74-48CD-8C9F-DCA9A434EC10}" srcOrd="2" destOrd="0" presId="urn:microsoft.com/office/officeart/2005/8/layout/hierarchy1"/>
    <dgm:cxn modelId="{198A7449-BB84-4B7D-A5FE-DE57B0BDA4AC}" type="presParOf" srcId="{17AEAF09-9E4D-4609-925D-186B715BEB92}" destId="{BBD64494-3968-4B40-8A67-630916FD2004}" srcOrd="3" destOrd="0" presId="urn:microsoft.com/office/officeart/2005/8/layout/hierarchy1"/>
    <dgm:cxn modelId="{1FDE2A72-9F3F-45CF-93A8-4A2D90E8AEE0}" type="presParOf" srcId="{BBD64494-3968-4B40-8A67-630916FD2004}" destId="{3CA9B94B-44A9-4AE6-A4A2-971F35ED101C}" srcOrd="0" destOrd="0" presId="urn:microsoft.com/office/officeart/2005/8/layout/hierarchy1"/>
    <dgm:cxn modelId="{32D66E5C-D4AD-4512-B645-EC1126965289}" type="presParOf" srcId="{3CA9B94B-44A9-4AE6-A4A2-971F35ED101C}" destId="{9219EE1E-9E72-4014-B6EE-9AF186592F20}" srcOrd="0" destOrd="0" presId="urn:microsoft.com/office/officeart/2005/8/layout/hierarchy1"/>
    <dgm:cxn modelId="{394E061A-77AB-4E8F-A2F9-2250B376ED47}" type="presParOf" srcId="{3CA9B94B-44A9-4AE6-A4A2-971F35ED101C}" destId="{E14C5535-E4D8-4D9C-8C7E-64DEDEAF222E}" srcOrd="1" destOrd="0" presId="urn:microsoft.com/office/officeart/2005/8/layout/hierarchy1"/>
    <dgm:cxn modelId="{A3D273DF-42F8-48CC-AB03-AB58A7BCD016}" type="presParOf" srcId="{BBD64494-3968-4B40-8A67-630916FD2004}" destId="{96C19658-E5A2-4F52-981A-0993C0731D62}" srcOrd="1" destOrd="0" presId="urn:microsoft.com/office/officeart/2005/8/layout/hierarchy1"/>
    <dgm:cxn modelId="{B635603A-F1CE-4C6D-AA8C-EDEAD1D3752E}" type="presParOf" srcId="{17AEAF09-9E4D-4609-925D-186B715BEB92}" destId="{E8FC349D-B333-4F03-8B72-199F346FFDB6}" srcOrd="4" destOrd="0" presId="urn:microsoft.com/office/officeart/2005/8/layout/hierarchy1"/>
    <dgm:cxn modelId="{FDA5D5CE-3AE8-4242-9B6A-2FE79FCB3158}" type="presParOf" srcId="{17AEAF09-9E4D-4609-925D-186B715BEB92}" destId="{A6E2D9A1-EC20-4C2D-AC3F-D7FE757F2612}" srcOrd="5" destOrd="0" presId="urn:microsoft.com/office/officeart/2005/8/layout/hierarchy1"/>
    <dgm:cxn modelId="{B69B3CD3-BBA5-41BB-8961-E2A90C3EEBAA}" type="presParOf" srcId="{A6E2D9A1-EC20-4C2D-AC3F-D7FE757F2612}" destId="{62269CB3-6499-4D3A-B616-A31F67577105}" srcOrd="0" destOrd="0" presId="urn:microsoft.com/office/officeart/2005/8/layout/hierarchy1"/>
    <dgm:cxn modelId="{30A1D27F-8D9B-43DE-A0C6-53180C6AB170}" type="presParOf" srcId="{62269CB3-6499-4D3A-B616-A31F67577105}" destId="{C25FFCA5-3D59-4C2F-AECA-729DDCA782AC}" srcOrd="0" destOrd="0" presId="urn:microsoft.com/office/officeart/2005/8/layout/hierarchy1"/>
    <dgm:cxn modelId="{4151200C-F389-4B83-A159-5298E994A268}" type="presParOf" srcId="{62269CB3-6499-4D3A-B616-A31F67577105}" destId="{8856313C-6732-4C08-B3C7-7D279D173BC5}" srcOrd="1" destOrd="0" presId="urn:microsoft.com/office/officeart/2005/8/layout/hierarchy1"/>
    <dgm:cxn modelId="{BCB265AC-743E-46D1-95E6-B2762340D211}" type="presParOf" srcId="{A6E2D9A1-EC20-4C2D-AC3F-D7FE757F2612}" destId="{E45DAD37-1E00-4DC0-B0B4-E5B1E1161651}" srcOrd="1" destOrd="0" presId="urn:microsoft.com/office/officeart/2005/8/layout/hierarchy1"/>
    <dgm:cxn modelId="{441A37E9-1D44-4B30-9F2C-783CD2215607}" type="presParOf" srcId="{17AEAF09-9E4D-4609-925D-186B715BEB92}" destId="{C732018C-200C-4865-9743-0491AC118801}" srcOrd="6" destOrd="0" presId="urn:microsoft.com/office/officeart/2005/8/layout/hierarchy1"/>
    <dgm:cxn modelId="{296C6D7F-8332-4EA4-8875-006CC1E93FC7}" type="presParOf" srcId="{17AEAF09-9E4D-4609-925D-186B715BEB92}" destId="{52E9C203-6980-476F-9E64-4341CF2B985E}" srcOrd="7" destOrd="0" presId="urn:microsoft.com/office/officeart/2005/8/layout/hierarchy1"/>
    <dgm:cxn modelId="{B03C16DD-1EB5-4D51-B69D-EE80BAB9CD42}" type="presParOf" srcId="{52E9C203-6980-476F-9E64-4341CF2B985E}" destId="{3F27395B-F429-4CB4-985E-DEABDA41D122}" srcOrd="0" destOrd="0" presId="urn:microsoft.com/office/officeart/2005/8/layout/hierarchy1"/>
    <dgm:cxn modelId="{A2005A19-8A4E-402E-8193-23142122A74A}" type="presParOf" srcId="{3F27395B-F429-4CB4-985E-DEABDA41D122}" destId="{546E8315-DBAF-43A6-A8EA-AA79533D9DB0}" srcOrd="0" destOrd="0" presId="urn:microsoft.com/office/officeart/2005/8/layout/hierarchy1"/>
    <dgm:cxn modelId="{1EFC4837-9843-41A0-8CB0-81ECB376F9F9}" type="presParOf" srcId="{3F27395B-F429-4CB4-985E-DEABDA41D122}" destId="{23BCD840-FD5B-406D-A936-72B00F39F606}" srcOrd="1" destOrd="0" presId="urn:microsoft.com/office/officeart/2005/8/layout/hierarchy1"/>
    <dgm:cxn modelId="{01F6A326-1CAF-4973-8E39-97C7D6E61C69}" type="presParOf" srcId="{52E9C203-6980-476F-9E64-4341CF2B985E}" destId="{ACBE6D8B-5833-4BE9-9829-EA821474649B}" srcOrd="1" destOrd="0" presId="urn:microsoft.com/office/officeart/2005/8/layout/hierarchy1"/>
    <dgm:cxn modelId="{34A17F5E-129B-45E4-8503-D2AA9E1E1EE1}" type="presParOf" srcId="{17AEAF09-9E4D-4609-925D-186B715BEB92}" destId="{B268C7F6-E340-462B-B7D9-B415583C18C9}" srcOrd="8" destOrd="0" presId="urn:microsoft.com/office/officeart/2005/8/layout/hierarchy1"/>
    <dgm:cxn modelId="{479E669A-6077-4622-955E-D37CF2551F03}" type="presParOf" srcId="{17AEAF09-9E4D-4609-925D-186B715BEB92}" destId="{90320EA4-B3CA-430C-A298-E3E7E305606F}" srcOrd="9" destOrd="0" presId="urn:microsoft.com/office/officeart/2005/8/layout/hierarchy1"/>
    <dgm:cxn modelId="{24994A20-7376-42E2-B503-3C22E8CE0ED4}" type="presParOf" srcId="{90320EA4-B3CA-430C-A298-E3E7E305606F}" destId="{ED79B683-B842-4FB7-AA5E-BCDFB4DE954B}" srcOrd="0" destOrd="0" presId="urn:microsoft.com/office/officeart/2005/8/layout/hierarchy1"/>
    <dgm:cxn modelId="{A10634DD-ECC2-4BC2-BF25-E954DD1D38DD}" type="presParOf" srcId="{ED79B683-B842-4FB7-AA5E-BCDFB4DE954B}" destId="{33999BC0-F5D8-442E-9330-EDDCF8DB46A7}" srcOrd="0" destOrd="0" presId="urn:microsoft.com/office/officeart/2005/8/layout/hierarchy1"/>
    <dgm:cxn modelId="{DCC39F4C-3BE6-4229-A328-A3F67E27133D}" type="presParOf" srcId="{ED79B683-B842-4FB7-AA5E-BCDFB4DE954B}" destId="{BD13D146-077F-4122-8638-0E00321A9243}" srcOrd="1" destOrd="0" presId="urn:microsoft.com/office/officeart/2005/8/layout/hierarchy1"/>
    <dgm:cxn modelId="{306C5653-AE3C-4619-978D-6F0D380C2196}" type="presParOf" srcId="{90320EA4-B3CA-430C-A298-E3E7E305606F}" destId="{07FE127A-7306-4CD5-825E-E6A1A0F01A6D}" srcOrd="1" destOrd="0" presId="urn:microsoft.com/office/officeart/2005/8/layout/hierarchy1"/>
    <dgm:cxn modelId="{91CCB667-3B04-4142-86FB-4A958B8131D6}" type="presParOf" srcId="{17AEAF09-9E4D-4609-925D-186B715BEB92}" destId="{F28DF5CD-D82F-4BDB-88C5-8D1210ADB927}" srcOrd="10" destOrd="0" presId="urn:microsoft.com/office/officeart/2005/8/layout/hierarchy1"/>
    <dgm:cxn modelId="{AAF35C9D-24E2-4F25-8BD2-1523B81EFCC0}" type="presParOf" srcId="{17AEAF09-9E4D-4609-925D-186B715BEB92}" destId="{7F5BF5F7-ACE3-4960-9AB0-48A04BE91192}" srcOrd="11" destOrd="0" presId="urn:microsoft.com/office/officeart/2005/8/layout/hierarchy1"/>
    <dgm:cxn modelId="{5A63B17B-2B25-49EB-B08A-F568603E1191}" type="presParOf" srcId="{7F5BF5F7-ACE3-4960-9AB0-48A04BE91192}" destId="{CB0CBF05-0898-4857-9887-C1CFBCE84FE6}" srcOrd="0" destOrd="0" presId="urn:microsoft.com/office/officeart/2005/8/layout/hierarchy1"/>
    <dgm:cxn modelId="{97676CE5-7194-494F-906D-44995A3E64F9}" type="presParOf" srcId="{CB0CBF05-0898-4857-9887-C1CFBCE84FE6}" destId="{C311A78F-4F77-44B4-BA2A-3B8FC45B8D11}" srcOrd="0" destOrd="0" presId="urn:microsoft.com/office/officeart/2005/8/layout/hierarchy1"/>
    <dgm:cxn modelId="{3FFF9CC1-D443-4E0E-9D88-97FD4C39381D}" type="presParOf" srcId="{CB0CBF05-0898-4857-9887-C1CFBCE84FE6}" destId="{F18C1FB4-3EC9-4039-A2D7-FB176D081851}" srcOrd="1" destOrd="0" presId="urn:microsoft.com/office/officeart/2005/8/layout/hierarchy1"/>
    <dgm:cxn modelId="{E3FDFDB4-A35D-475C-97FB-8F60FE642197}" type="presParOf" srcId="{7F5BF5F7-ACE3-4960-9AB0-48A04BE91192}" destId="{0F66BEBD-2147-4F51-BCBB-62E305CF7E0A}" srcOrd="1" destOrd="0" presId="urn:microsoft.com/office/officeart/2005/8/layout/hierarchy1"/>
    <dgm:cxn modelId="{8A4A2D35-1C12-4759-890F-AD579B05FEB1}" type="presParOf" srcId="{888F3B6C-221E-4C98-9E6A-391C1EBDF894}" destId="{6197F34B-8C31-4735-B219-329DC43816FD}" srcOrd="2" destOrd="0" presId="urn:microsoft.com/office/officeart/2005/8/layout/hierarchy1"/>
    <dgm:cxn modelId="{6F72F115-3482-4F22-87A4-FFF6D1D9D40E}" type="presParOf" srcId="{888F3B6C-221E-4C98-9E6A-391C1EBDF894}" destId="{371CF9E9-E39E-458A-BC79-4EB3C2A2DF66}" srcOrd="3" destOrd="0" presId="urn:microsoft.com/office/officeart/2005/8/layout/hierarchy1"/>
    <dgm:cxn modelId="{5F76B171-BB12-4F9D-9105-0952E15D7010}" type="presParOf" srcId="{371CF9E9-E39E-458A-BC79-4EB3C2A2DF66}" destId="{1A6ECDD2-9E77-4A3F-81E4-307FCCB880FC}" srcOrd="0" destOrd="0" presId="urn:microsoft.com/office/officeart/2005/8/layout/hierarchy1"/>
    <dgm:cxn modelId="{464CEBA2-9130-4F4C-976F-E8AA6D827E95}" type="presParOf" srcId="{1A6ECDD2-9E77-4A3F-81E4-307FCCB880FC}" destId="{672C1B91-AD2F-49A8-91A9-7F7A2E8774B3}" srcOrd="0" destOrd="0" presId="urn:microsoft.com/office/officeart/2005/8/layout/hierarchy1"/>
    <dgm:cxn modelId="{39D10E1B-44D2-4FC4-87AA-379AACF69012}" type="presParOf" srcId="{1A6ECDD2-9E77-4A3F-81E4-307FCCB880FC}" destId="{83B7FE65-B1A3-4B6F-93E1-DAB7C11288B0}" srcOrd="1" destOrd="0" presId="urn:microsoft.com/office/officeart/2005/8/layout/hierarchy1"/>
    <dgm:cxn modelId="{0EAEBB83-FBB5-4E67-8CB7-B980D7F4CED5}" type="presParOf" srcId="{371CF9E9-E39E-458A-BC79-4EB3C2A2DF66}" destId="{64A2A8F3-8AA6-46B8-9769-E8E72204B5BD}" srcOrd="1" destOrd="0" presId="urn:microsoft.com/office/officeart/2005/8/layout/hierarchy1"/>
    <dgm:cxn modelId="{0290E073-D174-4947-B955-B66F0BB34F0D}" type="presParOf" srcId="{64A2A8F3-8AA6-46B8-9769-E8E72204B5BD}" destId="{71FC5EA7-C813-455E-804D-DDFBB95C49FD}" srcOrd="0" destOrd="0" presId="urn:microsoft.com/office/officeart/2005/8/layout/hierarchy1"/>
    <dgm:cxn modelId="{94DE1BD8-DDEE-4AE2-8CC4-58BC3132C977}" type="presParOf" srcId="{64A2A8F3-8AA6-46B8-9769-E8E72204B5BD}" destId="{BE0A3A9F-7BCB-44C5-A52F-E7A73DF2DA5A}" srcOrd="1" destOrd="0" presId="urn:microsoft.com/office/officeart/2005/8/layout/hierarchy1"/>
    <dgm:cxn modelId="{AB77E1BC-8005-4F55-BB00-687E754BAA53}" type="presParOf" srcId="{BE0A3A9F-7BCB-44C5-A52F-E7A73DF2DA5A}" destId="{09F4A0E1-AFC7-43C9-B2C7-A95C9872676B}" srcOrd="0" destOrd="0" presId="urn:microsoft.com/office/officeart/2005/8/layout/hierarchy1"/>
    <dgm:cxn modelId="{4A7D33A7-2B40-4DA3-88E1-EBA54021262B}" type="presParOf" srcId="{09F4A0E1-AFC7-43C9-B2C7-A95C9872676B}" destId="{8EF16879-75D2-484B-B5CA-59E84815ECB5}" srcOrd="0" destOrd="0" presId="urn:microsoft.com/office/officeart/2005/8/layout/hierarchy1"/>
    <dgm:cxn modelId="{676FB620-7342-4A11-BAEE-543EC382AE4B}" type="presParOf" srcId="{09F4A0E1-AFC7-43C9-B2C7-A95C9872676B}" destId="{3D6D448F-9861-40CB-89E4-806C23F91597}" srcOrd="1" destOrd="0" presId="urn:microsoft.com/office/officeart/2005/8/layout/hierarchy1"/>
    <dgm:cxn modelId="{9E6ED7B5-C136-4F40-9101-9EEDEF04512B}" type="presParOf" srcId="{BE0A3A9F-7BCB-44C5-A52F-E7A73DF2DA5A}" destId="{F0F8A650-0ACD-4D9E-B12C-CEB618DF987A}" srcOrd="1" destOrd="0" presId="urn:microsoft.com/office/officeart/2005/8/layout/hierarchy1"/>
    <dgm:cxn modelId="{D90D6905-424A-4B2E-9A77-1408475FB5B8}" type="presParOf" srcId="{64A2A8F3-8AA6-46B8-9769-E8E72204B5BD}" destId="{8980F171-907A-42CA-8CC2-6D9A355B1060}" srcOrd="2" destOrd="0" presId="urn:microsoft.com/office/officeart/2005/8/layout/hierarchy1"/>
    <dgm:cxn modelId="{42842784-79F6-4F43-9934-2C3F07C94661}" type="presParOf" srcId="{64A2A8F3-8AA6-46B8-9769-E8E72204B5BD}" destId="{04074D96-BC7B-44F2-9D02-1C902DF60EED}" srcOrd="3" destOrd="0" presId="urn:microsoft.com/office/officeart/2005/8/layout/hierarchy1"/>
    <dgm:cxn modelId="{962AFF2A-DF39-490D-9630-F67F09C158E6}" type="presParOf" srcId="{04074D96-BC7B-44F2-9D02-1C902DF60EED}" destId="{91BA19C3-2D0A-4B1F-B08F-22B787137C48}" srcOrd="0" destOrd="0" presId="urn:microsoft.com/office/officeart/2005/8/layout/hierarchy1"/>
    <dgm:cxn modelId="{C3C0F305-CD47-4FE6-A97C-8E246EE299B2}" type="presParOf" srcId="{91BA19C3-2D0A-4B1F-B08F-22B787137C48}" destId="{1B8C4279-ED7C-4A0C-9AC8-7464C66A67FB}" srcOrd="0" destOrd="0" presId="urn:microsoft.com/office/officeart/2005/8/layout/hierarchy1"/>
    <dgm:cxn modelId="{E11E5249-7C10-4A8C-A20F-85B098523E35}" type="presParOf" srcId="{91BA19C3-2D0A-4B1F-B08F-22B787137C48}" destId="{449B3B92-6F62-4C31-86FE-13FC3B881E44}" srcOrd="1" destOrd="0" presId="urn:microsoft.com/office/officeart/2005/8/layout/hierarchy1"/>
    <dgm:cxn modelId="{68C3987C-383F-4A94-9845-E590173562A6}" type="presParOf" srcId="{04074D96-BC7B-44F2-9D02-1C902DF60EED}" destId="{932AA6C4-EB09-4944-B13E-1A009B4E8C71}" srcOrd="1" destOrd="0" presId="urn:microsoft.com/office/officeart/2005/8/layout/hierarchy1"/>
    <dgm:cxn modelId="{7C08503A-7BE2-4197-8AF8-25CBC20316F7}" type="presParOf" srcId="{888F3B6C-221E-4C98-9E6A-391C1EBDF894}" destId="{E17FE526-2FB9-4F5F-B205-E0A13C811341}" srcOrd="4" destOrd="0" presId="urn:microsoft.com/office/officeart/2005/8/layout/hierarchy1"/>
    <dgm:cxn modelId="{0C40DC25-FED7-4923-B057-BE66FC8A27A9}" type="presParOf" srcId="{888F3B6C-221E-4C98-9E6A-391C1EBDF894}" destId="{7F0E0380-7A56-4AB0-9692-3A497659D3D6}" srcOrd="5" destOrd="0" presId="urn:microsoft.com/office/officeart/2005/8/layout/hierarchy1"/>
    <dgm:cxn modelId="{E6B0474F-BCEE-4842-9D56-A5A01D8D71D8}" type="presParOf" srcId="{7F0E0380-7A56-4AB0-9692-3A497659D3D6}" destId="{641048CC-1B0A-4EF5-8ECE-D134B2B730EC}" srcOrd="0" destOrd="0" presId="urn:microsoft.com/office/officeart/2005/8/layout/hierarchy1"/>
    <dgm:cxn modelId="{0B4A1570-D9F5-452F-BEC4-F7B85C73401B}" type="presParOf" srcId="{641048CC-1B0A-4EF5-8ECE-D134B2B730EC}" destId="{31F9545A-26D5-49F6-A5B4-4E05F0FFB9D1}" srcOrd="0" destOrd="0" presId="urn:microsoft.com/office/officeart/2005/8/layout/hierarchy1"/>
    <dgm:cxn modelId="{5239EAD5-2BE9-4CEE-9AE1-A7C65013043C}" type="presParOf" srcId="{641048CC-1B0A-4EF5-8ECE-D134B2B730EC}" destId="{9726248D-3CA1-4CF5-81A0-FD6DB2B31D74}" srcOrd="1" destOrd="0" presId="urn:microsoft.com/office/officeart/2005/8/layout/hierarchy1"/>
    <dgm:cxn modelId="{120EACA8-5AAF-409B-8F0B-C951E868B931}" type="presParOf" srcId="{7F0E0380-7A56-4AB0-9692-3A497659D3D6}" destId="{9622C39E-B828-4995-9A60-75EE5E1B10B5}" srcOrd="1" destOrd="0" presId="urn:microsoft.com/office/officeart/2005/8/layout/hierarchy1"/>
    <dgm:cxn modelId="{0667668C-6AC3-4A11-B706-5171854DBCE9}" type="presParOf" srcId="{9622C39E-B828-4995-9A60-75EE5E1B10B5}" destId="{AF4DECA8-7F37-4913-9FB4-4377578ADF7D}" srcOrd="0" destOrd="0" presId="urn:microsoft.com/office/officeart/2005/8/layout/hierarchy1"/>
    <dgm:cxn modelId="{E0BA6A96-4208-425D-9164-3D91B53F4482}" type="presParOf" srcId="{9622C39E-B828-4995-9A60-75EE5E1B10B5}" destId="{2969E0EE-560A-4ACE-AF7C-F1433EC56E1F}" srcOrd="1" destOrd="0" presId="urn:microsoft.com/office/officeart/2005/8/layout/hierarchy1"/>
    <dgm:cxn modelId="{E28AD4EB-A489-469A-9F61-AA5ECAFE745D}" type="presParOf" srcId="{2969E0EE-560A-4ACE-AF7C-F1433EC56E1F}" destId="{9E89D964-D727-4BB7-A155-95844DAA9BFF}" srcOrd="0" destOrd="0" presId="urn:microsoft.com/office/officeart/2005/8/layout/hierarchy1"/>
    <dgm:cxn modelId="{0CA52F3C-BF11-401D-8CD0-088127274E89}" type="presParOf" srcId="{9E89D964-D727-4BB7-A155-95844DAA9BFF}" destId="{91D5B43A-8462-4227-A911-1D67C9920803}" srcOrd="0" destOrd="0" presId="urn:microsoft.com/office/officeart/2005/8/layout/hierarchy1"/>
    <dgm:cxn modelId="{B4DCD5D4-C5D8-4CB6-BC18-2BCC5A7F87CE}" type="presParOf" srcId="{9E89D964-D727-4BB7-A155-95844DAA9BFF}" destId="{52BC047B-2ADB-490C-9A76-0A0E5E363206}" srcOrd="1" destOrd="0" presId="urn:microsoft.com/office/officeart/2005/8/layout/hierarchy1"/>
    <dgm:cxn modelId="{A336B563-4B07-4C31-9A6F-FA2743E57E15}" type="presParOf" srcId="{2969E0EE-560A-4ACE-AF7C-F1433EC56E1F}" destId="{261E6D11-8880-42B6-8F48-C1EDB9A088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257249-498D-4572-BD82-6C20CF928E4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7EA042F-2457-4ED9-A1B7-0ED3E33A1E8C}">
      <dgm:prSet phldrT="[Testo]"/>
      <dgm:spPr/>
      <dgm:t>
        <a:bodyPr/>
        <a:lstStyle/>
        <a:p>
          <a:r>
            <a:rPr lang="it-IT" dirty="0" smtClean="0"/>
            <a:t>D</a:t>
          </a:r>
          <a:endParaRPr lang="it-IT" dirty="0"/>
        </a:p>
      </dgm:t>
    </dgm:pt>
    <dgm:pt modelId="{46520A76-46DC-40D1-A4ED-45110405D1E0}" type="parTrans" cxnId="{3E4CE566-8A60-4F49-BA16-126F92E47B49}">
      <dgm:prSet/>
      <dgm:spPr/>
      <dgm:t>
        <a:bodyPr/>
        <a:lstStyle/>
        <a:p>
          <a:endParaRPr lang="it-IT"/>
        </a:p>
      </dgm:t>
    </dgm:pt>
    <dgm:pt modelId="{734D2B3D-6283-4287-BE06-FC538A9DEFBC}" type="sibTrans" cxnId="{3E4CE566-8A60-4F49-BA16-126F92E47B49}">
      <dgm:prSet/>
      <dgm:spPr/>
      <dgm:t>
        <a:bodyPr/>
        <a:lstStyle/>
        <a:p>
          <a:endParaRPr lang="it-IT"/>
        </a:p>
      </dgm:t>
    </dgm:pt>
    <dgm:pt modelId="{6241F910-FD3C-4165-AF02-B76AC4443183}">
      <dgm:prSet phldrT="[Testo]"/>
      <dgm:spPr/>
      <dgm:t>
        <a:bodyPr/>
        <a:lstStyle/>
        <a:p>
          <a:r>
            <a:rPr lang="it-IT" dirty="0" smtClean="0"/>
            <a:t>C</a:t>
          </a:r>
          <a:endParaRPr lang="it-IT" dirty="0"/>
        </a:p>
      </dgm:t>
    </dgm:pt>
    <dgm:pt modelId="{99862D01-891F-4236-A4C1-194A0CC9B857}" type="parTrans" cxnId="{E82E7F5D-8703-40A6-A908-65BF2A7C9427}">
      <dgm:prSet/>
      <dgm:spPr/>
      <dgm:t>
        <a:bodyPr/>
        <a:lstStyle/>
        <a:p>
          <a:endParaRPr lang="it-IT"/>
        </a:p>
      </dgm:t>
    </dgm:pt>
    <dgm:pt modelId="{443FD715-76C8-4BF0-B11A-963EFC312533}" type="sibTrans" cxnId="{E82E7F5D-8703-40A6-A908-65BF2A7C9427}">
      <dgm:prSet/>
      <dgm:spPr/>
      <dgm:t>
        <a:bodyPr/>
        <a:lstStyle/>
        <a:p>
          <a:endParaRPr lang="it-IT"/>
        </a:p>
      </dgm:t>
    </dgm:pt>
    <dgm:pt modelId="{CC84711C-BBC4-4B06-BF71-E815D80BDFCD}">
      <dgm:prSet phldrT="[Testo]"/>
      <dgm:spPr/>
      <dgm:t>
        <a:bodyPr/>
        <a:lstStyle/>
        <a:p>
          <a:r>
            <a:rPr lang="it-IT" dirty="0" smtClean="0"/>
            <a:t>E</a:t>
          </a:r>
          <a:endParaRPr lang="it-IT" dirty="0"/>
        </a:p>
      </dgm:t>
    </dgm:pt>
    <dgm:pt modelId="{4276D76D-B5D5-411F-A59D-3216062DB841}" type="parTrans" cxnId="{CEADD67F-64E5-477F-8007-2269BD04CBF7}">
      <dgm:prSet/>
      <dgm:spPr/>
      <dgm:t>
        <a:bodyPr/>
        <a:lstStyle/>
        <a:p>
          <a:endParaRPr lang="it-IT"/>
        </a:p>
      </dgm:t>
    </dgm:pt>
    <dgm:pt modelId="{CB8B6EF7-02EE-44CB-8DE7-2E5F2B4D6DF5}" type="sibTrans" cxnId="{CEADD67F-64E5-477F-8007-2269BD04CBF7}">
      <dgm:prSet/>
      <dgm:spPr/>
      <dgm:t>
        <a:bodyPr/>
        <a:lstStyle/>
        <a:p>
          <a:endParaRPr lang="it-IT"/>
        </a:p>
      </dgm:t>
    </dgm:pt>
    <dgm:pt modelId="{3C115CB6-2304-4A39-9FC3-598033054DEA}">
      <dgm:prSet phldrT="[Testo]"/>
      <dgm:spPr/>
      <dgm:t>
        <a:bodyPr/>
        <a:lstStyle/>
        <a:p>
          <a:r>
            <a:rPr lang="it-IT" dirty="0" smtClean="0"/>
            <a:t>A</a:t>
          </a:r>
          <a:endParaRPr lang="it-IT" dirty="0"/>
        </a:p>
      </dgm:t>
    </dgm:pt>
    <dgm:pt modelId="{D130C057-258D-4776-AF9C-FC2D72428E06}" type="parTrans" cxnId="{F1725E52-0EDE-4A87-AEBA-62A1E9409FF5}">
      <dgm:prSet/>
      <dgm:spPr/>
      <dgm:t>
        <a:bodyPr/>
        <a:lstStyle/>
        <a:p>
          <a:endParaRPr lang="it-IT"/>
        </a:p>
      </dgm:t>
    </dgm:pt>
    <dgm:pt modelId="{60781121-3C93-420C-94EF-F1523CD20A12}" type="sibTrans" cxnId="{F1725E52-0EDE-4A87-AEBA-62A1E9409FF5}">
      <dgm:prSet/>
      <dgm:spPr/>
      <dgm:t>
        <a:bodyPr/>
        <a:lstStyle/>
        <a:p>
          <a:endParaRPr lang="it-IT"/>
        </a:p>
      </dgm:t>
    </dgm:pt>
    <dgm:pt modelId="{7F0EDF5A-A5EB-40A0-ABC4-492B3458AE5A}" type="pres">
      <dgm:prSet presAssocID="{32257249-498D-4572-BD82-6C20CF928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DB865F-1721-431F-8DDE-7EBB7D4AAF98}" type="pres">
      <dgm:prSet presAssocID="{B7EA042F-2457-4ED9-A1B7-0ED3E33A1E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27755F-864C-4891-8309-A8EBBFCADF2E}" type="pres">
      <dgm:prSet presAssocID="{734D2B3D-6283-4287-BE06-FC538A9DEFBC}" presName="spacer" presStyleCnt="0"/>
      <dgm:spPr/>
    </dgm:pt>
    <dgm:pt modelId="{60205543-ED0C-40CA-8B69-A26216B5F434}" type="pres">
      <dgm:prSet presAssocID="{6241F910-FD3C-4165-AF02-B76AC4443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B60532-4D2C-46CF-8465-FA7D1A7F7B3E}" type="pres">
      <dgm:prSet presAssocID="{443FD715-76C8-4BF0-B11A-963EFC312533}" presName="spacer" presStyleCnt="0"/>
      <dgm:spPr/>
    </dgm:pt>
    <dgm:pt modelId="{F3008172-0B78-44D5-A78B-77FB4DA0DE95}" type="pres">
      <dgm:prSet presAssocID="{CC84711C-BBC4-4B06-BF71-E815D80BDFC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A7DD04-21B2-4ECA-B091-A9E926531161}" type="pres">
      <dgm:prSet presAssocID="{CB8B6EF7-02EE-44CB-8DE7-2E5F2B4D6DF5}" presName="spacer" presStyleCnt="0"/>
      <dgm:spPr/>
    </dgm:pt>
    <dgm:pt modelId="{BCB0FD9C-CB17-4BFD-A7F1-39645FEC5F98}" type="pres">
      <dgm:prSet presAssocID="{3C115CB6-2304-4A39-9FC3-598033054D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725E52-0EDE-4A87-AEBA-62A1E9409FF5}" srcId="{32257249-498D-4572-BD82-6C20CF928E42}" destId="{3C115CB6-2304-4A39-9FC3-598033054DEA}" srcOrd="3" destOrd="0" parTransId="{D130C057-258D-4776-AF9C-FC2D72428E06}" sibTransId="{60781121-3C93-420C-94EF-F1523CD20A12}"/>
    <dgm:cxn modelId="{3E4CE566-8A60-4F49-BA16-126F92E47B49}" srcId="{32257249-498D-4572-BD82-6C20CF928E42}" destId="{B7EA042F-2457-4ED9-A1B7-0ED3E33A1E8C}" srcOrd="0" destOrd="0" parTransId="{46520A76-46DC-40D1-A4ED-45110405D1E0}" sibTransId="{734D2B3D-6283-4287-BE06-FC538A9DEFBC}"/>
    <dgm:cxn modelId="{6520C764-F4B0-4BFC-B066-48B46900E544}" type="presOf" srcId="{6241F910-FD3C-4165-AF02-B76AC4443183}" destId="{60205543-ED0C-40CA-8B69-A26216B5F434}" srcOrd="0" destOrd="0" presId="urn:microsoft.com/office/officeart/2005/8/layout/vList2"/>
    <dgm:cxn modelId="{D8C02CBD-D5E5-4B68-8355-B1076CCD2FE2}" type="presOf" srcId="{B7EA042F-2457-4ED9-A1B7-0ED3E33A1E8C}" destId="{7DDB865F-1721-431F-8DDE-7EBB7D4AAF98}" srcOrd="0" destOrd="0" presId="urn:microsoft.com/office/officeart/2005/8/layout/vList2"/>
    <dgm:cxn modelId="{CEADD67F-64E5-477F-8007-2269BD04CBF7}" srcId="{32257249-498D-4572-BD82-6C20CF928E42}" destId="{CC84711C-BBC4-4B06-BF71-E815D80BDFCD}" srcOrd="2" destOrd="0" parTransId="{4276D76D-B5D5-411F-A59D-3216062DB841}" sibTransId="{CB8B6EF7-02EE-44CB-8DE7-2E5F2B4D6DF5}"/>
    <dgm:cxn modelId="{ECD1CBE1-55F7-47A8-9D6B-EC20D78A8DD7}" type="presOf" srcId="{32257249-498D-4572-BD82-6C20CF928E42}" destId="{7F0EDF5A-A5EB-40A0-ABC4-492B3458AE5A}" srcOrd="0" destOrd="0" presId="urn:microsoft.com/office/officeart/2005/8/layout/vList2"/>
    <dgm:cxn modelId="{EFE36328-DD57-41C3-A9FC-5B5640977BE8}" type="presOf" srcId="{CC84711C-BBC4-4B06-BF71-E815D80BDFCD}" destId="{F3008172-0B78-44D5-A78B-77FB4DA0DE95}" srcOrd="0" destOrd="0" presId="urn:microsoft.com/office/officeart/2005/8/layout/vList2"/>
    <dgm:cxn modelId="{939C63EA-C75D-48F6-BD2C-84ED0AB34F0B}" type="presOf" srcId="{3C115CB6-2304-4A39-9FC3-598033054DEA}" destId="{BCB0FD9C-CB17-4BFD-A7F1-39645FEC5F98}" srcOrd="0" destOrd="0" presId="urn:microsoft.com/office/officeart/2005/8/layout/vList2"/>
    <dgm:cxn modelId="{E82E7F5D-8703-40A6-A908-65BF2A7C9427}" srcId="{32257249-498D-4572-BD82-6C20CF928E42}" destId="{6241F910-FD3C-4165-AF02-B76AC4443183}" srcOrd="1" destOrd="0" parTransId="{99862D01-891F-4236-A4C1-194A0CC9B857}" sibTransId="{443FD715-76C8-4BF0-B11A-963EFC312533}"/>
    <dgm:cxn modelId="{54551737-9B8D-46C5-A948-D49884F0A384}" type="presParOf" srcId="{7F0EDF5A-A5EB-40A0-ABC4-492B3458AE5A}" destId="{7DDB865F-1721-431F-8DDE-7EBB7D4AAF98}" srcOrd="0" destOrd="0" presId="urn:microsoft.com/office/officeart/2005/8/layout/vList2"/>
    <dgm:cxn modelId="{A15C29D4-AFFF-4D1C-9AAE-0F804851FD66}" type="presParOf" srcId="{7F0EDF5A-A5EB-40A0-ABC4-492B3458AE5A}" destId="{0727755F-864C-4891-8309-A8EBBFCADF2E}" srcOrd="1" destOrd="0" presId="urn:microsoft.com/office/officeart/2005/8/layout/vList2"/>
    <dgm:cxn modelId="{46122E17-6116-4ADA-A6DD-1D43AD7E8F12}" type="presParOf" srcId="{7F0EDF5A-A5EB-40A0-ABC4-492B3458AE5A}" destId="{60205543-ED0C-40CA-8B69-A26216B5F434}" srcOrd="2" destOrd="0" presId="urn:microsoft.com/office/officeart/2005/8/layout/vList2"/>
    <dgm:cxn modelId="{FBE5C451-2F1E-4891-96D0-E4F5B776D5B0}" type="presParOf" srcId="{7F0EDF5A-A5EB-40A0-ABC4-492B3458AE5A}" destId="{1DB60532-4D2C-46CF-8465-FA7D1A7F7B3E}" srcOrd="3" destOrd="0" presId="urn:microsoft.com/office/officeart/2005/8/layout/vList2"/>
    <dgm:cxn modelId="{661AE680-2FB3-4EAE-B380-5918204F16DB}" type="presParOf" srcId="{7F0EDF5A-A5EB-40A0-ABC4-492B3458AE5A}" destId="{F3008172-0B78-44D5-A78B-77FB4DA0DE95}" srcOrd="4" destOrd="0" presId="urn:microsoft.com/office/officeart/2005/8/layout/vList2"/>
    <dgm:cxn modelId="{379CDCCF-057F-467D-8605-D98DF983F062}" type="presParOf" srcId="{7F0EDF5A-A5EB-40A0-ABC4-492B3458AE5A}" destId="{42A7DD04-21B2-4ECA-B091-A9E926531161}" srcOrd="5" destOrd="0" presId="urn:microsoft.com/office/officeart/2005/8/layout/vList2"/>
    <dgm:cxn modelId="{20B90214-80B7-4020-A39C-3AD6230A46D5}" type="presParOf" srcId="{7F0EDF5A-A5EB-40A0-ABC4-492B3458AE5A}" destId="{BCB0FD9C-CB17-4BFD-A7F1-39645FEC5F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257249-498D-4572-BD82-6C20CF928E4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7EA042F-2457-4ED9-A1B7-0ED3E33A1E8C}">
      <dgm:prSet phldrT="[Testo]"/>
      <dgm:spPr/>
      <dgm:t>
        <a:bodyPr/>
        <a:lstStyle/>
        <a:p>
          <a:r>
            <a:rPr lang="it-IT" dirty="0" smtClean="0"/>
            <a:t>D</a:t>
          </a:r>
          <a:endParaRPr lang="it-IT" dirty="0"/>
        </a:p>
      </dgm:t>
    </dgm:pt>
    <dgm:pt modelId="{46520A76-46DC-40D1-A4ED-45110405D1E0}" type="parTrans" cxnId="{3E4CE566-8A60-4F49-BA16-126F92E47B49}">
      <dgm:prSet/>
      <dgm:spPr/>
      <dgm:t>
        <a:bodyPr/>
        <a:lstStyle/>
        <a:p>
          <a:endParaRPr lang="it-IT"/>
        </a:p>
      </dgm:t>
    </dgm:pt>
    <dgm:pt modelId="{734D2B3D-6283-4287-BE06-FC538A9DEFBC}" type="sibTrans" cxnId="{3E4CE566-8A60-4F49-BA16-126F92E47B49}">
      <dgm:prSet/>
      <dgm:spPr/>
      <dgm:t>
        <a:bodyPr/>
        <a:lstStyle/>
        <a:p>
          <a:endParaRPr lang="it-IT"/>
        </a:p>
      </dgm:t>
    </dgm:pt>
    <dgm:pt modelId="{6241F910-FD3C-4165-AF02-B76AC4443183}">
      <dgm:prSet phldrT="[Testo]"/>
      <dgm:spPr/>
      <dgm:t>
        <a:bodyPr/>
        <a:lstStyle/>
        <a:p>
          <a:r>
            <a:rPr lang="it-IT" dirty="0" smtClean="0"/>
            <a:t>C</a:t>
          </a:r>
          <a:endParaRPr lang="it-IT" dirty="0"/>
        </a:p>
      </dgm:t>
    </dgm:pt>
    <dgm:pt modelId="{99862D01-891F-4236-A4C1-194A0CC9B857}" type="parTrans" cxnId="{E82E7F5D-8703-40A6-A908-65BF2A7C9427}">
      <dgm:prSet/>
      <dgm:spPr/>
      <dgm:t>
        <a:bodyPr/>
        <a:lstStyle/>
        <a:p>
          <a:endParaRPr lang="it-IT"/>
        </a:p>
      </dgm:t>
    </dgm:pt>
    <dgm:pt modelId="{443FD715-76C8-4BF0-B11A-963EFC312533}" type="sibTrans" cxnId="{E82E7F5D-8703-40A6-A908-65BF2A7C9427}">
      <dgm:prSet/>
      <dgm:spPr/>
      <dgm:t>
        <a:bodyPr/>
        <a:lstStyle/>
        <a:p>
          <a:endParaRPr lang="it-IT"/>
        </a:p>
      </dgm:t>
    </dgm:pt>
    <dgm:pt modelId="{7F0EDF5A-A5EB-40A0-ABC4-492B3458AE5A}" type="pres">
      <dgm:prSet presAssocID="{32257249-498D-4572-BD82-6C20CF928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DB865F-1721-431F-8DDE-7EBB7D4AAF98}" type="pres">
      <dgm:prSet presAssocID="{B7EA042F-2457-4ED9-A1B7-0ED3E33A1E8C}" presName="parentText" presStyleLbl="node1" presStyleIdx="0" presStyleCnt="2" custLinFactNeighborY="-3759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27755F-864C-4891-8309-A8EBBFCADF2E}" type="pres">
      <dgm:prSet presAssocID="{734D2B3D-6283-4287-BE06-FC538A9DEFBC}" presName="spacer" presStyleCnt="0"/>
      <dgm:spPr/>
    </dgm:pt>
    <dgm:pt modelId="{60205543-ED0C-40CA-8B69-A26216B5F434}" type="pres">
      <dgm:prSet presAssocID="{6241F910-FD3C-4165-AF02-B76AC44431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4CE566-8A60-4F49-BA16-126F92E47B49}" srcId="{32257249-498D-4572-BD82-6C20CF928E42}" destId="{B7EA042F-2457-4ED9-A1B7-0ED3E33A1E8C}" srcOrd="0" destOrd="0" parTransId="{46520A76-46DC-40D1-A4ED-45110405D1E0}" sibTransId="{734D2B3D-6283-4287-BE06-FC538A9DEFBC}"/>
    <dgm:cxn modelId="{E82E7F5D-8703-40A6-A908-65BF2A7C9427}" srcId="{32257249-498D-4572-BD82-6C20CF928E42}" destId="{6241F910-FD3C-4165-AF02-B76AC4443183}" srcOrd="1" destOrd="0" parTransId="{99862D01-891F-4236-A4C1-194A0CC9B857}" sibTransId="{443FD715-76C8-4BF0-B11A-963EFC312533}"/>
    <dgm:cxn modelId="{E715B045-E054-45DD-836C-50D8CEFCCC66}" type="presOf" srcId="{32257249-498D-4572-BD82-6C20CF928E42}" destId="{7F0EDF5A-A5EB-40A0-ABC4-492B3458AE5A}" srcOrd="0" destOrd="0" presId="urn:microsoft.com/office/officeart/2005/8/layout/vList2"/>
    <dgm:cxn modelId="{2DA4480F-BE58-429B-B599-EBA3828F698D}" type="presOf" srcId="{6241F910-FD3C-4165-AF02-B76AC4443183}" destId="{60205543-ED0C-40CA-8B69-A26216B5F434}" srcOrd="0" destOrd="0" presId="urn:microsoft.com/office/officeart/2005/8/layout/vList2"/>
    <dgm:cxn modelId="{416C0D94-BD02-434A-A5D0-D7ECB8ECF1BB}" type="presOf" srcId="{B7EA042F-2457-4ED9-A1B7-0ED3E33A1E8C}" destId="{7DDB865F-1721-431F-8DDE-7EBB7D4AAF98}" srcOrd="0" destOrd="0" presId="urn:microsoft.com/office/officeart/2005/8/layout/vList2"/>
    <dgm:cxn modelId="{ADED1FF6-7B49-420C-B579-AD37E590022F}" type="presParOf" srcId="{7F0EDF5A-A5EB-40A0-ABC4-492B3458AE5A}" destId="{7DDB865F-1721-431F-8DDE-7EBB7D4AAF98}" srcOrd="0" destOrd="0" presId="urn:microsoft.com/office/officeart/2005/8/layout/vList2"/>
    <dgm:cxn modelId="{999FFA4F-01ED-4E41-8381-102EE3D99E7C}" type="presParOf" srcId="{7F0EDF5A-A5EB-40A0-ABC4-492B3458AE5A}" destId="{0727755F-864C-4891-8309-A8EBBFCADF2E}" srcOrd="1" destOrd="0" presId="urn:microsoft.com/office/officeart/2005/8/layout/vList2"/>
    <dgm:cxn modelId="{5D53E4EC-61E5-4E53-BC9F-08A514B9EB9B}" type="presParOf" srcId="{7F0EDF5A-A5EB-40A0-ABC4-492B3458AE5A}" destId="{60205543-ED0C-40CA-8B69-A26216B5F43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257249-498D-4572-BD82-6C20CF928E4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7EA042F-2457-4ED9-A1B7-0ED3E33A1E8C}">
      <dgm:prSet phldrT="[Testo]"/>
      <dgm:spPr/>
      <dgm:t>
        <a:bodyPr/>
        <a:lstStyle/>
        <a:p>
          <a:r>
            <a:rPr lang="it-IT" dirty="0" smtClean="0"/>
            <a:t>D</a:t>
          </a:r>
          <a:endParaRPr lang="it-IT" dirty="0"/>
        </a:p>
      </dgm:t>
    </dgm:pt>
    <dgm:pt modelId="{46520A76-46DC-40D1-A4ED-45110405D1E0}" type="parTrans" cxnId="{3E4CE566-8A60-4F49-BA16-126F92E47B49}">
      <dgm:prSet/>
      <dgm:spPr/>
      <dgm:t>
        <a:bodyPr/>
        <a:lstStyle/>
        <a:p>
          <a:endParaRPr lang="it-IT"/>
        </a:p>
      </dgm:t>
    </dgm:pt>
    <dgm:pt modelId="{734D2B3D-6283-4287-BE06-FC538A9DEFBC}" type="sibTrans" cxnId="{3E4CE566-8A60-4F49-BA16-126F92E47B49}">
      <dgm:prSet/>
      <dgm:spPr/>
      <dgm:t>
        <a:bodyPr/>
        <a:lstStyle/>
        <a:p>
          <a:endParaRPr lang="it-IT"/>
        </a:p>
      </dgm:t>
    </dgm:pt>
    <dgm:pt modelId="{6241F910-FD3C-4165-AF02-B76AC4443183}">
      <dgm:prSet phldrT="[Testo]"/>
      <dgm:spPr/>
      <dgm:t>
        <a:bodyPr/>
        <a:lstStyle/>
        <a:p>
          <a:r>
            <a:rPr lang="it-IT" dirty="0" smtClean="0"/>
            <a:t>C</a:t>
          </a:r>
          <a:endParaRPr lang="it-IT" dirty="0"/>
        </a:p>
      </dgm:t>
    </dgm:pt>
    <dgm:pt modelId="{99862D01-891F-4236-A4C1-194A0CC9B857}" type="parTrans" cxnId="{E82E7F5D-8703-40A6-A908-65BF2A7C9427}">
      <dgm:prSet/>
      <dgm:spPr/>
      <dgm:t>
        <a:bodyPr/>
        <a:lstStyle/>
        <a:p>
          <a:endParaRPr lang="it-IT"/>
        </a:p>
      </dgm:t>
    </dgm:pt>
    <dgm:pt modelId="{443FD715-76C8-4BF0-B11A-963EFC312533}" type="sibTrans" cxnId="{E82E7F5D-8703-40A6-A908-65BF2A7C9427}">
      <dgm:prSet/>
      <dgm:spPr/>
      <dgm:t>
        <a:bodyPr/>
        <a:lstStyle/>
        <a:p>
          <a:endParaRPr lang="it-IT"/>
        </a:p>
      </dgm:t>
    </dgm:pt>
    <dgm:pt modelId="{CC84711C-BBC4-4B06-BF71-E815D80BDFCD}">
      <dgm:prSet phldrT="[Testo]"/>
      <dgm:spPr/>
      <dgm:t>
        <a:bodyPr/>
        <a:lstStyle/>
        <a:p>
          <a:r>
            <a:rPr lang="it-IT" dirty="0" smtClean="0"/>
            <a:t>E</a:t>
          </a:r>
          <a:endParaRPr lang="it-IT" dirty="0"/>
        </a:p>
      </dgm:t>
    </dgm:pt>
    <dgm:pt modelId="{4276D76D-B5D5-411F-A59D-3216062DB841}" type="parTrans" cxnId="{CEADD67F-64E5-477F-8007-2269BD04CBF7}">
      <dgm:prSet/>
      <dgm:spPr/>
      <dgm:t>
        <a:bodyPr/>
        <a:lstStyle/>
        <a:p>
          <a:endParaRPr lang="it-IT"/>
        </a:p>
      </dgm:t>
    </dgm:pt>
    <dgm:pt modelId="{CB8B6EF7-02EE-44CB-8DE7-2E5F2B4D6DF5}" type="sibTrans" cxnId="{CEADD67F-64E5-477F-8007-2269BD04CBF7}">
      <dgm:prSet/>
      <dgm:spPr/>
      <dgm:t>
        <a:bodyPr/>
        <a:lstStyle/>
        <a:p>
          <a:endParaRPr lang="it-IT"/>
        </a:p>
      </dgm:t>
    </dgm:pt>
    <dgm:pt modelId="{3C115CB6-2304-4A39-9FC3-598033054DEA}">
      <dgm:prSet phldrT="[Testo]"/>
      <dgm:spPr/>
      <dgm:t>
        <a:bodyPr/>
        <a:lstStyle/>
        <a:p>
          <a:r>
            <a:rPr lang="it-IT" dirty="0" smtClean="0"/>
            <a:t>A</a:t>
          </a:r>
          <a:endParaRPr lang="it-IT" dirty="0"/>
        </a:p>
      </dgm:t>
    </dgm:pt>
    <dgm:pt modelId="{D130C057-258D-4776-AF9C-FC2D72428E06}" type="parTrans" cxnId="{F1725E52-0EDE-4A87-AEBA-62A1E9409FF5}">
      <dgm:prSet/>
      <dgm:spPr/>
      <dgm:t>
        <a:bodyPr/>
        <a:lstStyle/>
        <a:p>
          <a:endParaRPr lang="it-IT"/>
        </a:p>
      </dgm:t>
    </dgm:pt>
    <dgm:pt modelId="{60781121-3C93-420C-94EF-F1523CD20A12}" type="sibTrans" cxnId="{F1725E52-0EDE-4A87-AEBA-62A1E9409FF5}">
      <dgm:prSet/>
      <dgm:spPr/>
      <dgm:t>
        <a:bodyPr/>
        <a:lstStyle/>
        <a:p>
          <a:endParaRPr lang="it-IT"/>
        </a:p>
      </dgm:t>
    </dgm:pt>
    <dgm:pt modelId="{7F0EDF5A-A5EB-40A0-ABC4-492B3458AE5A}" type="pres">
      <dgm:prSet presAssocID="{32257249-498D-4572-BD82-6C20CF928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DB865F-1721-431F-8DDE-7EBB7D4AAF98}" type="pres">
      <dgm:prSet presAssocID="{B7EA042F-2457-4ED9-A1B7-0ED3E33A1E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27755F-864C-4891-8309-A8EBBFCADF2E}" type="pres">
      <dgm:prSet presAssocID="{734D2B3D-6283-4287-BE06-FC538A9DEFBC}" presName="spacer" presStyleCnt="0"/>
      <dgm:spPr/>
    </dgm:pt>
    <dgm:pt modelId="{60205543-ED0C-40CA-8B69-A26216B5F434}" type="pres">
      <dgm:prSet presAssocID="{6241F910-FD3C-4165-AF02-B76AC4443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B60532-4D2C-46CF-8465-FA7D1A7F7B3E}" type="pres">
      <dgm:prSet presAssocID="{443FD715-76C8-4BF0-B11A-963EFC312533}" presName="spacer" presStyleCnt="0"/>
      <dgm:spPr/>
    </dgm:pt>
    <dgm:pt modelId="{F3008172-0B78-44D5-A78B-77FB4DA0DE95}" type="pres">
      <dgm:prSet presAssocID="{CC84711C-BBC4-4B06-BF71-E815D80BDFC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A7DD04-21B2-4ECA-B091-A9E926531161}" type="pres">
      <dgm:prSet presAssocID="{CB8B6EF7-02EE-44CB-8DE7-2E5F2B4D6DF5}" presName="spacer" presStyleCnt="0"/>
      <dgm:spPr/>
    </dgm:pt>
    <dgm:pt modelId="{BCB0FD9C-CB17-4BFD-A7F1-39645FEC5F98}" type="pres">
      <dgm:prSet presAssocID="{3C115CB6-2304-4A39-9FC3-598033054D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342ECBB-B614-4A18-B99F-69E11DF0EB4C}" type="presOf" srcId="{3C115CB6-2304-4A39-9FC3-598033054DEA}" destId="{BCB0FD9C-CB17-4BFD-A7F1-39645FEC5F98}" srcOrd="0" destOrd="0" presId="urn:microsoft.com/office/officeart/2005/8/layout/vList2"/>
    <dgm:cxn modelId="{7F842B15-9BBE-4F8E-AD74-71001359799E}" type="presOf" srcId="{CC84711C-BBC4-4B06-BF71-E815D80BDFCD}" destId="{F3008172-0B78-44D5-A78B-77FB4DA0DE95}" srcOrd="0" destOrd="0" presId="urn:microsoft.com/office/officeart/2005/8/layout/vList2"/>
    <dgm:cxn modelId="{1CAA9FAD-647A-445E-BE15-2DA00D0DB317}" type="presOf" srcId="{B7EA042F-2457-4ED9-A1B7-0ED3E33A1E8C}" destId="{7DDB865F-1721-431F-8DDE-7EBB7D4AAF98}" srcOrd="0" destOrd="0" presId="urn:microsoft.com/office/officeart/2005/8/layout/vList2"/>
    <dgm:cxn modelId="{3E4CE566-8A60-4F49-BA16-126F92E47B49}" srcId="{32257249-498D-4572-BD82-6C20CF928E42}" destId="{B7EA042F-2457-4ED9-A1B7-0ED3E33A1E8C}" srcOrd="0" destOrd="0" parTransId="{46520A76-46DC-40D1-A4ED-45110405D1E0}" sibTransId="{734D2B3D-6283-4287-BE06-FC538A9DEFBC}"/>
    <dgm:cxn modelId="{F1725E52-0EDE-4A87-AEBA-62A1E9409FF5}" srcId="{32257249-498D-4572-BD82-6C20CF928E42}" destId="{3C115CB6-2304-4A39-9FC3-598033054DEA}" srcOrd="3" destOrd="0" parTransId="{D130C057-258D-4776-AF9C-FC2D72428E06}" sibTransId="{60781121-3C93-420C-94EF-F1523CD20A12}"/>
    <dgm:cxn modelId="{E82E7F5D-8703-40A6-A908-65BF2A7C9427}" srcId="{32257249-498D-4572-BD82-6C20CF928E42}" destId="{6241F910-FD3C-4165-AF02-B76AC4443183}" srcOrd="1" destOrd="0" parTransId="{99862D01-891F-4236-A4C1-194A0CC9B857}" sibTransId="{443FD715-76C8-4BF0-B11A-963EFC312533}"/>
    <dgm:cxn modelId="{F1A3A5F8-F3F3-42C2-B97E-824099EE8150}" type="presOf" srcId="{6241F910-FD3C-4165-AF02-B76AC4443183}" destId="{60205543-ED0C-40CA-8B69-A26216B5F434}" srcOrd="0" destOrd="0" presId="urn:microsoft.com/office/officeart/2005/8/layout/vList2"/>
    <dgm:cxn modelId="{CEADD67F-64E5-477F-8007-2269BD04CBF7}" srcId="{32257249-498D-4572-BD82-6C20CF928E42}" destId="{CC84711C-BBC4-4B06-BF71-E815D80BDFCD}" srcOrd="2" destOrd="0" parTransId="{4276D76D-B5D5-411F-A59D-3216062DB841}" sibTransId="{CB8B6EF7-02EE-44CB-8DE7-2E5F2B4D6DF5}"/>
    <dgm:cxn modelId="{C155A6C8-7767-45CC-9327-9045092F59C6}" type="presOf" srcId="{32257249-498D-4572-BD82-6C20CF928E42}" destId="{7F0EDF5A-A5EB-40A0-ABC4-492B3458AE5A}" srcOrd="0" destOrd="0" presId="urn:microsoft.com/office/officeart/2005/8/layout/vList2"/>
    <dgm:cxn modelId="{D5AB9255-87B3-4DC4-A572-68956D1E0588}" type="presParOf" srcId="{7F0EDF5A-A5EB-40A0-ABC4-492B3458AE5A}" destId="{7DDB865F-1721-431F-8DDE-7EBB7D4AAF98}" srcOrd="0" destOrd="0" presId="urn:microsoft.com/office/officeart/2005/8/layout/vList2"/>
    <dgm:cxn modelId="{6C71C19E-C01D-447F-BA2D-726A5ABC6E05}" type="presParOf" srcId="{7F0EDF5A-A5EB-40A0-ABC4-492B3458AE5A}" destId="{0727755F-864C-4891-8309-A8EBBFCADF2E}" srcOrd="1" destOrd="0" presId="urn:microsoft.com/office/officeart/2005/8/layout/vList2"/>
    <dgm:cxn modelId="{BDC2C55C-264E-44DE-8BC4-D8784DEFD9EC}" type="presParOf" srcId="{7F0EDF5A-A5EB-40A0-ABC4-492B3458AE5A}" destId="{60205543-ED0C-40CA-8B69-A26216B5F434}" srcOrd="2" destOrd="0" presId="urn:microsoft.com/office/officeart/2005/8/layout/vList2"/>
    <dgm:cxn modelId="{75B02752-F077-4638-948A-9C6B1D401C20}" type="presParOf" srcId="{7F0EDF5A-A5EB-40A0-ABC4-492B3458AE5A}" destId="{1DB60532-4D2C-46CF-8465-FA7D1A7F7B3E}" srcOrd="3" destOrd="0" presId="urn:microsoft.com/office/officeart/2005/8/layout/vList2"/>
    <dgm:cxn modelId="{804BC748-96E9-4159-B84C-86A740182C83}" type="presParOf" srcId="{7F0EDF5A-A5EB-40A0-ABC4-492B3458AE5A}" destId="{F3008172-0B78-44D5-A78B-77FB4DA0DE95}" srcOrd="4" destOrd="0" presId="urn:microsoft.com/office/officeart/2005/8/layout/vList2"/>
    <dgm:cxn modelId="{B41C2815-4DA6-44F7-90E5-D960DB67D51E}" type="presParOf" srcId="{7F0EDF5A-A5EB-40A0-ABC4-492B3458AE5A}" destId="{42A7DD04-21B2-4ECA-B091-A9E926531161}" srcOrd="5" destOrd="0" presId="urn:microsoft.com/office/officeart/2005/8/layout/vList2"/>
    <dgm:cxn modelId="{A4E1761B-B852-4206-A175-DE36E68AEBD2}" type="presParOf" srcId="{7F0EDF5A-A5EB-40A0-ABC4-492B3458AE5A}" destId="{BCB0FD9C-CB17-4BFD-A7F1-39645FEC5F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257249-498D-4572-BD82-6C20CF928E4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7EA042F-2457-4ED9-A1B7-0ED3E33A1E8C}">
      <dgm:prSet phldrT="[Testo]"/>
      <dgm:spPr/>
      <dgm:t>
        <a:bodyPr/>
        <a:lstStyle/>
        <a:p>
          <a:r>
            <a:rPr lang="it-IT" dirty="0" smtClean="0"/>
            <a:t>D</a:t>
          </a:r>
          <a:endParaRPr lang="it-IT" dirty="0"/>
        </a:p>
      </dgm:t>
    </dgm:pt>
    <dgm:pt modelId="{46520A76-46DC-40D1-A4ED-45110405D1E0}" type="parTrans" cxnId="{3E4CE566-8A60-4F49-BA16-126F92E47B49}">
      <dgm:prSet/>
      <dgm:spPr/>
      <dgm:t>
        <a:bodyPr/>
        <a:lstStyle/>
        <a:p>
          <a:endParaRPr lang="it-IT"/>
        </a:p>
      </dgm:t>
    </dgm:pt>
    <dgm:pt modelId="{734D2B3D-6283-4287-BE06-FC538A9DEFBC}" type="sibTrans" cxnId="{3E4CE566-8A60-4F49-BA16-126F92E47B49}">
      <dgm:prSet/>
      <dgm:spPr/>
      <dgm:t>
        <a:bodyPr/>
        <a:lstStyle/>
        <a:p>
          <a:endParaRPr lang="it-IT"/>
        </a:p>
      </dgm:t>
    </dgm:pt>
    <dgm:pt modelId="{6241F910-FD3C-4165-AF02-B76AC4443183}">
      <dgm:prSet phldrT="[Testo]"/>
      <dgm:spPr/>
      <dgm:t>
        <a:bodyPr/>
        <a:lstStyle/>
        <a:p>
          <a:r>
            <a:rPr lang="it-IT" dirty="0" smtClean="0"/>
            <a:t>C</a:t>
          </a:r>
          <a:endParaRPr lang="it-IT" dirty="0"/>
        </a:p>
      </dgm:t>
    </dgm:pt>
    <dgm:pt modelId="{99862D01-891F-4236-A4C1-194A0CC9B857}" type="parTrans" cxnId="{E82E7F5D-8703-40A6-A908-65BF2A7C9427}">
      <dgm:prSet/>
      <dgm:spPr/>
      <dgm:t>
        <a:bodyPr/>
        <a:lstStyle/>
        <a:p>
          <a:endParaRPr lang="it-IT"/>
        </a:p>
      </dgm:t>
    </dgm:pt>
    <dgm:pt modelId="{443FD715-76C8-4BF0-B11A-963EFC312533}" type="sibTrans" cxnId="{E82E7F5D-8703-40A6-A908-65BF2A7C9427}">
      <dgm:prSet/>
      <dgm:spPr/>
      <dgm:t>
        <a:bodyPr/>
        <a:lstStyle/>
        <a:p>
          <a:endParaRPr lang="it-IT"/>
        </a:p>
      </dgm:t>
    </dgm:pt>
    <dgm:pt modelId="{CC84711C-BBC4-4B06-BF71-E815D80BDFCD}">
      <dgm:prSet phldrT="[Testo]"/>
      <dgm:spPr/>
      <dgm:t>
        <a:bodyPr/>
        <a:lstStyle/>
        <a:p>
          <a:r>
            <a:rPr lang="it-IT" dirty="0" smtClean="0"/>
            <a:t>E</a:t>
          </a:r>
          <a:endParaRPr lang="it-IT" dirty="0"/>
        </a:p>
      </dgm:t>
    </dgm:pt>
    <dgm:pt modelId="{4276D76D-B5D5-411F-A59D-3216062DB841}" type="parTrans" cxnId="{CEADD67F-64E5-477F-8007-2269BD04CBF7}">
      <dgm:prSet/>
      <dgm:spPr/>
      <dgm:t>
        <a:bodyPr/>
        <a:lstStyle/>
        <a:p>
          <a:endParaRPr lang="it-IT"/>
        </a:p>
      </dgm:t>
    </dgm:pt>
    <dgm:pt modelId="{CB8B6EF7-02EE-44CB-8DE7-2E5F2B4D6DF5}" type="sibTrans" cxnId="{CEADD67F-64E5-477F-8007-2269BD04CBF7}">
      <dgm:prSet/>
      <dgm:spPr/>
      <dgm:t>
        <a:bodyPr/>
        <a:lstStyle/>
        <a:p>
          <a:endParaRPr lang="it-IT"/>
        </a:p>
      </dgm:t>
    </dgm:pt>
    <dgm:pt modelId="{3C115CB6-2304-4A39-9FC3-598033054DEA}">
      <dgm:prSet phldrT="[Testo]"/>
      <dgm:spPr/>
      <dgm:t>
        <a:bodyPr/>
        <a:lstStyle/>
        <a:p>
          <a:r>
            <a:rPr lang="it-IT" dirty="0" smtClean="0"/>
            <a:t>A</a:t>
          </a:r>
          <a:endParaRPr lang="it-IT" dirty="0"/>
        </a:p>
      </dgm:t>
    </dgm:pt>
    <dgm:pt modelId="{D130C057-258D-4776-AF9C-FC2D72428E06}" type="parTrans" cxnId="{F1725E52-0EDE-4A87-AEBA-62A1E9409FF5}">
      <dgm:prSet/>
      <dgm:spPr/>
      <dgm:t>
        <a:bodyPr/>
        <a:lstStyle/>
        <a:p>
          <a:endParaRPr lang="it-IT"/>
        </a:p>
      </dgm:t>
    </dgm:pt>
    <dgm:pt modelId="{60781121-3C93-420C-94EF-F1523CD20A12}" type="sibTrans" cxnId="{F1725E52-0EDE-4A87-AEBA-62A1E9409FF5}">
      <dgm:prSet/>
      <dgm:spPr/>
      <dgm:t>
        <a:bodyPr/>
        <a:lstStyle/>
        <a:p>
          <a:endParaRPr lang="it-IT"/>
        </a:p>
      </dgm:t>
    </dgm:pt>
    <dgm:pt modelId="{7F0EDF5A-A5EB-40A0-ABC4-492B3458AE5A}" type="pres">
      <dgm:prSet presAssocID="{32257249-498D-4572-BD82-6C20CF928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DB865F-1721-431F-8DDE-7EBB7D4AAF98}" type="pres">
      <dgm:prSet presAssocID="{B7EA042F-2457-4ED9-A1B7-0ED3E33A1E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27755F-864C-4891-8309-A8EBBFCADF2E}" type="pres">
      <dgm:prSet presAssocID="{734D2B3D-6283-4287-BE06-FC538A9DEFBC}" presName="spacer" presStyleCnt="0"/>
      <dgm:spPr/>
    </dgm:pt>
    <dgm:pt modelId="{60205543-ED0C-40CA-8B69-A26216B5F434}" type="pres">
      <dgm:prSet presAssocID="{6241F910-FD3C-4165-AF02-B76AC4443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B60532-4D2C-46CF-8465-FA7D1A7F7B3E}" type="pres">
      <dgm:prSet presAssocID="{443FD715-76C8-4BF0-B11A-963EFC312533}" presName="spacer" presStyleCnt="0"/>
      <dgm:spPr/>
    </dgm:pt>
    <dgm:pt modelId="{F3008172-0B78-44D5-A78B-77FB4DA0DE95}" type="pres">
      <dgm:prSet presAssocID="{CC84711C-BBC4-4B06-BF71-E815D80BDFC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A7DD04-21B2-4ECA-B091-A9E926531161}" type="pres">
      <dgm:prSet presAssocID="{CB8B6EF7-02EE-44CB-8DE7-2E5F2B4D6DF5}" presName="spacer" presStyleCnt="0"/>
      <dgm:spPr/>
    </dgm:pt>
    <dgm:pt modelId="{BCB0FD9C-CB17-4BFD-A7F1-39645FEC5F98}" type="pres">
      <dgm:prSet presAssocID="{3C115CB6-2304-4A39-9FC3-598033054D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725E52-0EDE-4A87-AEBA-62A1E9409FF5}" srcId="{32257249-498D-4572-BD82-6C20CF928E42}" destId="{3C115CB6-2304-4A39-9FC3-598033054DEA}" srcOrd="3" destOrd="0" parTransId="{D130C057-258D-4776-AF9C-FC2D72428E06}" sibTransId="{60781121-3C93-420C-94EF-F1523CD20A12}"/>
    <dgm:cxn modelId="{1282AC47-BA28-4A79-BBD4-B71C42A35165}" type="presOf" srcId="{CC84711C-BBC4-4B06-BF71-E815D80BDFCD}" destId="{F3008172-0B78-44D5-A78B-77FB4DA0DE95}" srcOrd="0" destOrd="0" presId="urn:microsoft.com/office/officeart/2005/8/layout/vList2"/>
    <dgm:cxn modelId="{3E4CE566-8A60-4F49-BA16-126F92E47B49}" srcId="{32257249-498D-4572-BD82-6C20CF928E42}" destId="{B7EA042F-2457-4ED9-A1B7-0ED3E33A1E8C}" srcOrd="0" destOrd="0" parTransId="{46520A76-46DC-40D1-A4ED-45110405D1E0}" sibTransId="{734D2B3D-6283-4287-BE06-FC538A9DEFBC}"/>
    <dgm:cxn modelId="{A5BFB28B-B5C2-44B8-A786-D4D738D2D123}" type="presOf" srcId="{B7EA042F-2457-4ED9-A1B7-0ED3E33A1E8C}" destId="{7DDB865F-1721-431F-8DDE-7EBB7D4AAF98}" srcOrd="0" destOrd="0" presId="urn:microsoft.com/office/officeart/2005/8/layout/vList2"/>
    <dgm:cxn modelId="{6E887B4F-C01A-4677-90F6-7D2578F05AE6}" type="presOf" srcId="{6241F910-FD3C-4165-AF02-B76AC4443183}" destId="{60205543-ED0C-40CA-8B69-A26216B5F434}" srcOrd="0" destOrd="0" presId="urn:microsoft.com/office/officeart/2005/8/layout/vList2"/>
    <dgm:cxn modelId="{CEADD67F-64E5-477F-8007-2269BD04CBF7}" srcId="{32257249-498D-4572-BD82-6C20CF928E42}" destId="{CC84711C-BBC4-4B06-BF71-E815D80BDFCD}" srcOrd="2" destOrd="0" parTransId="{4276D76D-B5D5-411F-A59D-3216062DB841}" sibTransId="{CB8B6EF7-02EE-44CB-8DE7-2E5F2B4D6DF5}"/>
    <dgm:cxn modelId="{AE9409FD-CEA1-4151-8A8C-E6AC07F1B1BF}" type="presOf" srcId="{3C115CB6-2304-4A39-9FC3-598033054DEA}" destId="{BCB0FD9C-CB17-4BFD-A7F1-39645FEC5F98}" srcOrd="0" destOrd="0" presId="urn:microsoft.com/office/officeart/2005/8/layout/vList2"/>
    <dgm:cxn modelId="{C99469E3-066C-4136-B481-AE472DFA69F8}" type="presOf" srcId="{32257249-498D-4572-BD82-6C20CF928E42}" destId="{7F0EDF5A-A5EB-40A0-ABC4-492B3458AE5A}" srcOrd="0" destOrd="0" presId="urn:microsoft.com/office/officeart/2005/8/layout/vList2"/>
    <dgm:cxn modelId="{E82E7F5D-8703-40A6-A908-65BF2A7C9427}" srcId="{32257249-498D-4572-BD82-6C20CF928E42}" destId="{6241F910-FD3C-4165-AF02-B76AC4443183}" srcOrd="1" destOrd="0" parTransId="{99862D01-891F-4236-A4C1-194A0CC9B857}" sibTransId="{443FD715-76C8-4BF0-B11A-963EFC312533}"/>
    <dgm:cxn modelId="{D98C17FA-988E-4C27-A13D-DD4FA2FE5A9D}" type="presParOf" srcId="{7F0EDF5A-A5EB-40A0-ABC4-492B3458AE5A}" destId="{7DDB865F-1721-431F-8DDE-7EBB7D4AAF98}" srcOrd="0" destOrd="0" presId="urn:microsoft.com/office/officeart/2005/8/layout/vList2"/>
    <dgm:cxn modelId="{50BBDCD6-CF39-46F4-843B-985BBFE1BD6A}" type="presParOf" srcId="{7F0EDF5A-A5EB-40A0-ABC4-492B3458AE5A}" destId="{0727755F-864C-4891-8309-A8EBBFCADF2E}" srcOrd="1" destOrd="0" presId="urn:microsoft.com/office/officeart/2005/8/layout/vList2"/>
    <dgm:cxn modelId="{B4053F9C-6C76-4D91-B6EF-77B2476BD975}" type="presParOf" srcId="{7F0EDF5A-A5EB-40A0-ABC4-492B3458AE5A}" destId="{60205543-ED0C-40CA-8B69-A26216B5F434}" srcOrd="2" destOrd="0" presId="urn:microsoft.com/office/officeart/2005/8/layout/vList2"/>
    <dgm:cxn modelId="{A90F8100-E9B8-4FF3-87F6-9AA3A84CB391}" type="presParOf" srcId="{7F0EDF5A-A5EB-40A0-ABC4-492B3458AE5A}" destId="{1DB60532-4D2C-46CF-8465-FA7D1A7F7B3E}" srcOrd="3" destOrd="0" presId="urn:microsoft.com/office/officeart/2005/8/layout/vList2"/>
    <dgm:cxn modelId="{5352DD00-9600-4FDA-888E-0D15C35ED52F}" type="presParOf" srcId="{7F0EDF5A-A5EB-40A0-ABC4-492B3458AE5A}" destId="{F3008172-0B78-44D5-A78B-77FB4DA0DE95}" srcOrd="4" destOrd="0" presId="urn:microsoft.com/office/officeart/2005/8/layout/vList2"/>
    <dgm:cxn modelId="{5963B6B2-2891-4514-9C80-F4C125F3624C}" type="presParOf" srcId="{7F0EDF5A-A5EB-40A0-ABC4-492B3458AE5A}" destId="{42A7DD04-21B2-4ECA-B091-A9E926531161}" srcOrd="5" destOrd="0" presId="urn:microsoft.com/office/officeart/2005/8/layout/vList2"/>
    <dgm:cxn modelId="{4E7CCA92-CD32-4E42-A1DA-D7EACB68FEC9}" type="presParOf" srcId="{7F0EDF5A-A5EB-40A0-ABC4-492B3458AE5A}" destId="{BCB0FD9C-CB17-4BFD-A7F1-39645FEC5F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62580-E7E4-469D-808E-089205FAE219}">
      <dsp:nvSpPr>
        <dsp:cNvPr id="0" name=""/>
        <dsp:cNvSpPr/>
      </dsp:nvSpPr>
      <dsp:spPr>
        <a:xfrm>
          <a:off x="0" y="194640"/>
          <a:ext cx="8928992" cy="3931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baseline="0" smtClean="0"/>
            <a:t>A partire dal Piano 2017, nell’ottica di un continuo miglioramento del Piano, condividendo un suggerimento dell’OIV, sono state previste </a:t>
          </a:r>
          <a:r>
            <a:rPr lang="it-IT" sz="2400" b="1" kern="1200" baseline="0" smtClean="0"/>
            <a:t>rielaborazioni dei contenuti del Piano e della Relazione sulle Performance</a:t>
          </a:r>
          <a:r>
            <a:rPr lang="it-IT" sz="2400" kern="1200" baseline="0" smtClean="0"/>
            <a:t>, presentate sotto forma di allegati, da un punto di vista grafico ed espositivo, che permettono di adottare modalità e tecniche di rappresentazione dei </a:t>
          </a:r>
          <a:r>
            <a:rPr lang="it-IT" sz="2400" b="1" kern="1200" baseline="0" smtClean="0"/>
            <a:t>dati specializzati per tipologie di portatori di interessi</a:t>
          </a:r>
          <a:r>
            <a:rPr lang="it-IT" sz="2400" kern="1200" baseline="0" smtClean="0"/>
            <a:t> (cittadini e associazioni, imprese, enti locali, Istituzioni di carattere nazionale ed europeo quali AGID, Garante Privacy, MIPAAF, Commissione Europea, Forze dell’Ordine, Corte dei conti, etc). </a:t>
          </a:r>
          <a:endParaRPr lang="it-IT" sz="2400" kern="1200"/>
        </a:p>
      </dsp:txBody>
      <dsp:txXfrm>
        <a:off x="191905" y="386545"/>
        <a:ext cx="8545182" cy="3547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68C2E-CD42-4C72-815D-1D2313F060D0}">
      <dsp:nvSpPr>
        <dsp:cNvPr id="0" name=""/>
        <dsp:cNvSpPr/>
      </dsp:nvSpPr>
      <dsp:spPr>
        <a:xfrm>
          <a:off x="0" y="38454"/>
          <a:ext cx="8856663" cy="20875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Costituisce lo strumento mediante il quale l’ARCEA </a:t>
          </a:r>
          <a:r>
            <a:rPr lang="it-IT" sz="2400" b="1" kern="1200" dirty="0" smtClean="0"/>
            <a:t>illustra ai cittadini e a tutti gli altri stakeholder, interni ed esterni, i risultati ottenuti</a:t>
          </a:r>
          <a:r>
            <a:rPr lang="it-IT" sz="2400" kern="1200" dirty="0" smtClean="0"/>
            <a:t> nel corso dell’anno 2016, concludendo in tal modo il ciclo di gestione della performance </a:t>
          </a:r>
          <a:endParaRPr lang="it-IT" sz="2400" kern="1200" dirty="0"/>
        </a:p>
      </dsp:txBody>
      <dsp:txXfrm>
        <a:off x="101907" y="140361"/>
        <a:ext cx="8652849" cy="1883758"/>
      </dsp:txXfrm>
    </dsp:sp>
    <dsp:sp modelId="{78EB38F5-DCEB-4F21-BFE6-8427F538726F}">
      <dsp:nvSpPr>
        <dsp:cNvPr id="0" name=""/>
        <dsp:cNvSpPr/>
      </dsp:nvSpPr>
      <dsp:spPr>
        <a:xfrm>
          <a:off x="0" y="2195147"/>
          <a:ext cx="8856663" cy="20875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Evidenzia </a:t>
          </a:r>
          <a:r>
            <a:rPr lang="it-IT" sz="2400" b="1" kern="1200" dirty="0" smtClean="0"/>
            <a:t>a consuntivo </a:t>
          </a:r>
          <a:r>
            <a:rPr lang="it-IT" sz="2400" kern="1200" dirty="0" smtClean="0"/>
            <a:t>i risultati organizzativi e individuali raggiunti rispetto ai singoli </a:t>
          </a:r>
          <a:r>
            <a:rPr lang="it-IT" sz="2400" b="1" kern="1200" dirty="0" smtClean="0"/>
            <a:t>obiettivi programmati </a:t>
          </a:r>
          <a:r>
            <a:rPr lang="it-IT" sz="2400" kern="1200" dirty="0" smtClean="0"/>
            <a:t>e alle </a:t>
          </a:r>
          <a:r>
            <a:rPr lang="it-IT" sz="2400" b="1" kern="1200" dirty="0" smtClean="0"/>
            <a:t>risorse</a:t>
          </a:r>
          <a:r>
            <a:rPr lang="it-IT" sz="2400" kern="1200" dirty="0" smtClean="0"/>
            <a:t>, con rilevazione degli eventuali scostamenti registrati nel corso dell’anno, indicandone le cause e le relative misure correttive che saranno adottate</a:t>
          </a:r>
          <a:endParaRPr lang="it-IT" sz="2400" kern="1200" dirty="0"/>
        </a:p>
      </dsp:txBody>
      <dsp:txXfrm>
        <a:off x="101907" y="2297054"/>
        <a:ext cx="8652849" cy="188375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282C9-6D4F-9C48-B4ED-A9B82B610547}">
      <dsp:nvSpPr>
        <dsp:cNvPr id="0" name=""/>
        <dsp:cNvSpPr/>
      </dsp:nvSpPr>
      <dsp:spPr>
        <a:xfrm>
          <a:off x="0" y="0"/>
          <a:ext cx="892899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2C5C6-BBCA-794C-82B2-300ECC7AEC7D}">
      <dsp:nvSpPr>
        <dsp:cNvPr id="0" name=""/>
        <dsp:cNvSpPr/>
      </dsp:nvSpPr>
      <dsp:spPr>
        <a:xfrm>
          <a:off x="0" y="0"/>
          <a:ext cx="1785798" cy="432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Il 2016 ha presentato due fondamentali elementi di novità:</a:t>
          </a:r>
          <a:endParaRPr lang="en-US" sz="2300" kern="1200" dirty="0"/>
        </a:p>
      </dsp:txBody>
      <dsp:txXfrm>
        <a:off x="0" y="0"/>
        <a:ext cx="1785798" cy="4320480"/>
      </dsp:txXfrm>
    </dsp:sp>
    <dsp:sp modelId="{F4122962-1EC0-3741-80C0-87A5C189D213}">
      <dsp:nvSpPr>
        <dsp:cNvPr id="0" name=""/>
        <dsp:cNvSpPr/>
      </dsp:nvSpPr>
      <dsp:spPr>
        <a:xfrm>
          <a:off x="1919733" y="100417"/>
          <a:ext cx="3437661" cy="200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L’ingresso a regime delle nuove procedure connesse alle mutate regole comunitarie</a:t>
          </a:r>
          <a:r>
            <a:rPr lang="it-IT" sz="2500" kern="1200" dirty="0" smtClean="0"/>
            <a:t>:</a:t>
          </a:r>
          <a:endParaRPr lang="en-US" sz="2500" kern="1200" dirty="0"/>
        </a:p>
      </dsp:txBody>
      <dsp:txXfrm>
        <a:off x="1919733" y="100417"/>
        <a:ext cx="3437661" cy="2008348"/>
      </dsp:txXfrm>
    </dsp:sp>
    <dsp:sp modelId="{D1B45537-8278-C14F-9580-26C56D1AF514}">
      <dsp:nvSpPr>
        <dsp:cNvPr id="0" name=""/>
        <dsp:cNvSpPr/>
      </dsp:nvSpPr>
      <dsp:spPr>
        <a:xfrm>
          <a:off x="5491330" y="100417"/>
          <a:ext cx="3437661" cy="200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E’ stato completato per la prima volta l’intero </a:t>
          </a:r>
          <a:r>
            <a:rPr lang="it-IT" sz="1500" i="1" kern="1200" dirty="0" smtClean="0"/>
            <a:t>iter</a:t>
          </a:r>
          <a:r>
            <a:rPr lang="it-IT" sz="1500" kern="1200" dirty="0" smtClean="0"/>
            <a:t> di erogazione dei premi relativi ad una annualità delle misure connesse all’</a:t>
          </a:r>
          <a:r>
            <a:rPr lang="it-IT" sz="1500" kern="1200" dirty="0" err="1" smtClean="0"/>
            <a:t>Agroambiente</a:t>
          </a:r>
          <a:r>
            <a:rPr lang="it-IT" sz="1500" kern="1200" dirty="0" smtClean="0"/>
            <a:t> ed alla zootecnia. E’ stato, inoltre, concluso l’iter di definizione, validazione e pubblicazione di bandi pubblici relativi a molteplici misure del nuovo PSR, che hanno proiettato la Programmazione nella sua fase "a regime". </a:t>
          </a:r>
          <a:endParaRPr lang="en-US" sz="1500" kern="1200" dirty="0"/>
        </a:p>
      </dsp:txBody>
      <dsp:txXfrm>
        <a:off x="5491330" y="100417"/>
        <a:ext cx="3437661" cy="2008348"/>
      </dsp:txXfrm>
    </dsp:sp>
    <dsp:sp modelId="{A6E53CB0-29FA-F243-8F97-63E05EA0D9A3}">
      <dsp:nvSpPr>
        <dsp:cNvPr id="0" name=""/>
        <dsp:cNvSpPr/>
      </dsp:nvSpPr>
      <dsp:spPr>
        <a:xfrm>
          <a:off x="1785798" y="2108765"/>
          <a:ext cx="714319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E27FC-8D7D-DA49-AC16-2114F49979E9}">
      <dsp:nvSpPr>
        <dsp:cNvPr id="0" name=""/>
        <dsp:cNvSpPr/>
      </dsp:nvSpPr>
      <dsp:spPr>
        <a:xfrm>
          <a:off x="1919733" y="2209182"/>
          <a:ext cx="3437661" cy="200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L’assegnazione di ulteriori funzioni all’Agenzia da parte della Giunta della Regione Calabria</a:t>
          </a:r>
          <a:r>
            <a:rPr lang="it-IT" sz="2500" kern="1200" dirty="0" smtClean="0"/>
            <a:t>:</a:t>
          </a:r>
          <a:endParaRPr lang="en-US" sz="2500" kern="1200" dirty="0"/>
        </a:p>
      </dsp:txBody>
      <dsp:txXfrm>
        <a:off x="1919733" y="2209182"/>
        <a:ext cx="3437661" cy="2008348"/>
      </dsp:txXfrm>
    </dsp:sp>
    <dsp:sp modelId="{4FAB36CA-4F77-564D-BEB7-9EF03983ACDA}">
      <dsp:nvSpPr>
        <dsp:cNvPr id="0" name=""/>
        <dsp:cNvSpPr/>
      </dsp:nvSpPr>
      <dsp:spPr>
        <a:xfrm>
          <a:off x="5491330" y="2209182"/>
          <a:ext cx="3437661" cy="2008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 Con la Delibera della Giunta Regionale n. 432/2016, sono stati affidati all’ARCEA nuovi compiti istituzionali inerenti la Gestione delle concessioni di agevolazione fiscale sull'acquisto di oli minerali impiegati nei lavori agricoli, orticoli, in allevamento, nella silvicoltura, piscicoltura e nelle coltivazioni sotto serra (U.M.A.).</a:t>
          </a:r>
          <a:endParaRPr lang="en-US" sz="1500" kern="1200" dirty="0"/>
        </a:p>
      </dsp:txBody>
      <dsp:txXfrm>
        <a:off x="5491330" y="2209182"/>
        <a:ext cx="3437661" cy="2008348"/>
      </dsp:txXfrm>
    </dsp:sp>
    <dsp:sp modelId="{70455242-B9BD-0544-84AE-A098783A1717}">
      <dsp:nvSpPr>
        <dsp:cNvPr id="0" name=""/>
        <dsp:cNvSpPr/>
      </dsp:nvSpPr>
      <dsp:spPr>
        <a:xfrm>
          <a:off x="1785798" y="4217531"/>
          <a:ext cx="714319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7C5746-6F61-43ED-91F9-3E8602350968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7F8EAA-4200-45D5-9C1B-D69C1B11FA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09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0B103E-09BC-4077-A578-41E429D6A5E5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25B5A7-CC8E-4014-BB14-D2BB3C7B7B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95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ea.it/" TargetMode="External"/><Relationship Id="rId2" Type="http://schemas.openxmlformats.org/officeDocument/2006/relationships/hyperlink" Target="mailto:info@arcea.i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ea.it/" TargetMode="External"/><Relationship Id="rId2" Type="http://schemas.openxmlformats.org/officeDocument/2006/relationships/hyperlink" Target="mailto:info@arcea.i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iuseppe.arcidiacono\Documents\rollup_generic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3" t="38908" b="5901"/>
          <a:stretch>
            <a:fillRect/>
          </a:stretch>
        </p:blipFill>
        <p:spPr bwMode="auto">
          <a:xfrm>
            <a:off x="2555875" y="139700"/>
            <a:ext cx="36718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giuseppe.arcidiacono\AppData\Local\Microsoft\Windows\Temporary Internet Files\Content.Outlook\PUDTM3NP\template_slid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9" r="55511"/>
          <a:stretch>
            <a:fillRect/>
          </a:stretch>
        </p:blipFill>
        <p:spPr bwMode="auto">
          <a:xfrm>
            <a:off x="2376488" y="5300663"/>
            <a:ext cx="40671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4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C6BC-761A-4A5E-8F36-D29257D1CE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6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94F9-C733-45D5-ACF9-2ABA66CAA6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75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E50C-EA02-469B-989B-04F545B9FB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717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3B0F-B26B-4FE1-9A55-FE76BE9D59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43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D087-25F2-402F-8EE5-F86CEB7DEA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73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E19D-E96C-4C59-A979-39F248EC59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69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2F7A-24DA-4F78-A792-C157743AA1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81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9074-A892-4302-90F8-1FF0EF9C46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72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4BCA-37C0-401C-8CA1-FB7585F0C2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7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975B-7410-4F1D-9D8A-E61A5CBBDD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4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 userDrawn="1"/>
        </p:nvCxnSpPr>
        <p:spPr>
          <a:xfrm>
            <a:off x="455613" y="6286500"/>
            <a:ext cx="8259762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3204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21"/>
          </p:nvPr>
        </p:nvSpPr>
        <p:spPr>
          <a:xfrm>
            <a:off x="88445" y="96085"/>
            <a:ext cx="8948051" cy="74062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1F5C51E-7C36-40E0-BD63-646968E635C0}" type="datetime1">
              <a:rPr lang="it-IT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it-IT" dirty="0"/>
              <a:t>Nome Cognome Relatore</a:t>
            </a:r>
          </a:p>
          <a:p>
            <a:pPr>
              <a:defRPr/>
            </a:pPr>
            <a:r>
              <a:rPr lang="it-IT" dirty="0"/>
              <a:t>Ruolo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1003-559A-4320-8362-51A1D6BF14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8" y="5312616"/>
            <a:ext cx="914400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486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DD65-7737-4AED-892B-4A2B3FDE72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286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7D1D-CC3E-4CAE-B37B-A23982A4B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365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94AE-74E3-4F6F-BF7C-F624649230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44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C15C-8AEE-4007-9063-B2F2284645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617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9B3D-B9E7-4209-98B9-4B1B95B638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44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8D68-9705-45A4-BDAA-1E34F87BED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65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D7A8-B765-4B41-9A29-45F6C9A854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99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9729-DDE0-4B65-A91F-65B3BB0301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411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DF43-8EAC-4436-BD12-297E548BAF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370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B194-B071-4F21-B517-59BE9EF001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0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iuseppe.arcidiacono\Documents\arcea_cartella_apert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20322" b="68738"/>
          <a:stretch>
            <a:fillRect/>
          </a:stretch>
        </p:blipFill>
        <p:spPr bwMode="auto">
          <a:xfrm>
            <a:off x="2124075" y="119063"/>
            <a:ext cx="49133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41738"/>
            <a:ext cx="91440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30141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FA5B-AC2F-48D5-A5F7-F897D50402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901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5AE6-5BED-4624-BCDF-E9E064D857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345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BFF5-8630-411C-B1D3-F177618704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11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1C8E-B638-448F-8183-123C63AD48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253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9952-9F9B-402F-A2A6-8674B766E6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99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8FDBC-F6A8-4BAA-AF7F-AF755112E3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538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EE0F-773E-4BE9-8145-6279EE8023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140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3AA3-52FD-4AC4-A78A-966F871B53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311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CC5A-D188-4995-9531-6C3052A85D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711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7417-C278-4318-A25D-C1AB08DE9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05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>
            <a:grpSpLocks/>
          </p:cNvGrpSpPr>
          <p:nvPr userDrawn="1"/>
        </p:nvGrpSpPr>
        <p:grpSpPr bwMode="auto">
          <a:xfrm>
            <a:off x="1357313" y="2820988"/>
            <a:ext cx="6429375" cy="1216025"/>
            <a:chOff x="0" y="103170"/>
            <a:chExt cx="6429420" cy="1216800"/>
          </a:xfrm>
        </p:grpSpPr>
        <p:sp>
          <p:nvSpPr>
            <p:cNvPr id="3" name="Rettangolo arrotondato 2"/>
            <p:cNvSpPr/>
            <p:nvPr userDrawn="1"/>
          </p:nvSpPr>
          <p:spPr>
            <a:xfrm>
              <a:off x="0" y="103170"/>
              <a:ext cx="6429420" cy="121680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 userDrawn="1"/>
          </p:nvSpPr>
          <p:spPr>
            <a:xfrm>
              <a:off x="58737" y="161944"/>
              <a:ext cx="6311944" cy="1099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800" dirty="0"/>
                <a:t>Grazie per l’attenzione</a:t>
              </a:r>
            </a:p>
          </p:txBody>
        </p:sp>
      </p:grpSp>
      <p:sp>
        <p:nvSpPr>
          <p:cNvPr id="5" name="CasellaDiTesto 4"/>
          <p:cNvSpPr txBox="1">
            <a:spLocks noChangeArrowheads="1"/>
          </p:cNvSpPr>
          <p:nvPr userDrawn="1"/>
        </p:nvSpPr>
        <p:spPr bwMode="auto">
          <a:xfrm>
            <a:off x="1652588" y="5372100"/>
            <a:ext cx="5838825" cy="12303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ARCEA</a:t>
            </a:r>
          </a:p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Agenzia Regione Calabria per le Erogazioni in Agricoltura</a:t>
            </a:r>
          </a:p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Via E. Molè – 88100 CATANZARO </a:t>
            </a:r>
          </a:p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Tel. 0961\750564 - Fax. 0961\750338 – </a:t>
            </a:r>
            <a:r>
              <a:rPr lang="it-IT" sz="1400" b="1" smtClean="0">
                <a:solidFill>
                  <a:srgbClr val="A6A6A6"/>
                </a:solidFill>
                <a:latin typeface="Calibri" pitchFamily="34" charset="0"/>
                <a:hlinkClick r:id="rId2"/>
              </a:rPr>
              <a:t>info@arcea.it</a:t>
            </a: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  - </a:t>
            </a:r>
            <a:r>
              <a:rPr lang="it-IT" sz="1400" b="1" smtClean="0">
                <a:solidFill>
                  <a:srgbClr val="A6A6A6"/>
                </a:solidFill>
                <a:latin typeface="Calibri" pitchFamily="34" charset="0"/>
                <a:hlinkClick r:id="rId3"/>
              </a:rPr>
              <a:t>http://www.arcea.it</a:t>
            </a: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endParaRPr lang="it-IT" smtClean="0">
              <a:solidFill>
                <a:srgbClr val="A6A6A6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11154" r="5899" b="19682"/>
          <a:stretch>
            <a:fillRect/>
          </a:stretch>
        </p:blipFill>
        <p:spPr bwMode="auto">
          <a:xfrm>
            <a:off x="2571750" y="642938"/>
            <a:ext cx="3343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091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8F85-ADB0-469B-B3E5-901703AE60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6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 userDrawn="1"/>
        </p:nvSpPr>
        <p:spPr bwMode="auto">
          <a:xfrm>
            <a:off x="1673225" y="5372100"/>
            <a:ext cx="5797550" cy="954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ARCEA</a:t>
            </a:r>
          </a:p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Agenzia Regione Calabria per le Erogazioni in Agricoltura</a:t>
            </a:r>
          </a:p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Via E. Molè – 88100 CATANZARO </a:t>
            </a:r>
          </a:p>
          <a:p>
            <a:pPr algn="ctr" eaLnBrk="1" hangingPunct="1">
              <a:defRPr/>
            </a:pP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Tel. 0961\750564 - Fax. 0961\750338 – </a:t>
            </a:r>
            <a:r>
              <a:rPr lang="it-IT" sz="1400" b="1" smtClean="0">
                <a:solidFill>
                  <a:srgbClr val="A6A6A6"/>
                </a:solidFill>
                <a:latin typeface="Calibri" pitchFamily="34" charset="0"/>
                <a:hlinkClick r:id="rId2"/>
              </a:rPr>
              <a:t>info@arcea.it</a:t>
            </a:r>
            <a:r>
              <a:rPr lang="it-IT" sz="1400" b="1" smtClean="0">
                <a:solidFill>
                  <a:srgbClr val="A6A6A6"/>
                </a:solidFill>
                <a:latin typeface="Calibri" pitchFamily="34" charset="0"/>
              </a:rPr>
              <a:t>  - </a:t>
            </a:r>
            <a:r>
              <a:rPr lang="it-IT" sz="1400" b="1" smtClean="0">
                <a:solidFill>
                  <a:srgbClr val="A6A6A6"/>
                </a:solidFill>
                <a:latin typeface="Calibri" pitchFamily="34" charset="0"/>
                <a:hlinkClick r:id="rId3"/>
              </a:rPr>
              <a:t>http://www.arcea.it</a:t>
            </a:r>
            <a:endParaRPr lang="it-IT" sz="1400" smtClean="0">
              <a:solidFill>
                <a:srgbClr val="A6A6A6"/>
              </a:solidFill>
              <a:latin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11154" r="5899" b="19682"/>
          <a:stretch>
            <a:fillRect/>
          </a:stretch>
        </p:blipFill>
        <p:spPr bwMode="auto">
          <a:xfrm>
            <a:off x="2714625" y="2857500"/>
            <a:ext cx="3343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2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3258-A4DC-4E98-AA83-4C6295DC088B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6B-3222-4993-ACE2-E8240E2560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40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BDEF-629D-4E64-85BF-7CFB9497DB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12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D089-E511-4094-B1D6-41C83815BD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51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8057-2697-431C-932C-31AE212F72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8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1C055-099F-4B55-AED9-122FC9394860}" type="datetime1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Nome Cognome Relatore Ruolo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FA9ABF-B722-4928-A57D-35AC10F9A3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2754A71-0EB8-4634-903F-8420511BA8BD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712BFE-9B6D-4764-909C-9A9FAFD3FD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9B3021-8F0B-4BF8-B304-C5FCCE06E2BA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5F0A87-460F-41BC-92BE-63A14ED210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DDABFE-5DD5-4871-B975-208E8B0253AC}" type="datetimeFigureOut">
              <a:rPr lang="it-IT"/>
              <a:pPr>
                <a:defRPr/>
              </a:pPr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50B7F1B-9486-4C2C-B4B4-CAEC31890D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F2AE33A5-A68A-4E95-9526-777D0CFF171B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C692BA-9458-47F3-9201-DE3CF28A3133}" type="slidenum">
              <a:rPr lang="it-IT" altLang="it-IT" smtClean="0">
                <a:solidFill>
                  <a:srgbClr val="898989"/>
                </a:solidFill>
                <a:latin typeface="Calibri" pitchFamily="34" charset="0"/>
              </a:rPr>
              <a:pPr/>
              <a:t>1</a:t>
            </a:fld>
            <a:endParaRPr lang="it-IT" altLang="it-IT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316" name="AutoShape 2" descr="http://webmail.arcea.it/?_task=mail&amp;_action=get&amp;_mbox=INBOX&amp;_uid=25519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>
              <a:latin typeface="Arial" pitchFamily="34" charset="0"/>
            </a:endParaRPr>
          </a:p>
        </p:txBody>
      </p:sp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0" y="1340768"/>
            <a:ext cx="9144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it-IT" altLang="it-IT" sz="600" b="1" dirty="0">
              <a:solidFill>
                <a:schemeClr val="tx2"/>
              </a:solidFill>
              <a:latin typeface="Avenir Next Condensed Demi Bold"/>
              <a:ea typeface="Avenir Next Condensed Demi Bold"/>
              <a:cs typeface="Avenir Next Condensed Demi Bold"/>
            </a:endParaRPr>
          </a:p>
          <a:p>
            <a:pPr algn="ctr" eaLnBrk="1" hangingPunct="1"/>
            <a:endParaRPr lang="it-IT" altLang="it-IT" sz="2400" b="1" dirty="0" smtClean="0">
              <a:solidFill>
                <a:schemeClr val="tx2"/>
              </a:solidFill>
              <a:latin typeface="Avenir Next Condensed Demi Bold"/>
              <a:ea typeface="Avenir Next Condensed Demi Bold"/>
              <a:cs typeface="Avenir Next Condensed Demi Bold"/>
            </a:endParaRPr>
          </a:p>
          <a:p>
            <a:pPr algn="ctr" eaLnBrk="1" hangingPunct="1"/>
            <a:r>
              <a:rPr lang="it-IT" altLang="it-IT" sz="3600" b="1" dirty="0" smtClean="0">
                <a:solidFill>
                  <a:schemeClr val="tx2"/>
                </a:solidFill>
                <a:latin typeface="Avenir Next Condensed Demi Bold"/>
                <a:ea typeface="Avenir Next Condensed Demi Bold"/>
                <a:cs typeface="Avenir Next Condensed Demi Bold"/>
              </a:rPr>
              <a:t>LA RELAZIONE </a:t>
            </a:r>
            <a:r>
              <a:rPr lang="it-IT" altLang="it-IT" sz="3600" b="1" dirty="0">
                <a:solidFill>
                  <a:schemeClr val="tx2"/>
                </a:solidFill>
                <a:latin typeface="Avenir Next Condensed Demi Bold"/>
                <a:ea typeface="Avenir Next Condensed Demi Bold"/>
                <a:cs typeface="Avenir Next Condensed Demi Bold"/>
              </a:rPr>
              <a:t>FINALE SUL CICLO DELLA PERFORMANCE </a:t>
            </a:r>
            <a:r>
              <a:rPr lang="it-IT" altLang="it-IT" sz="3600" b="1">
                <a:solidFill>
                  <a:schemeClr val="tx2"/>
                </a:solidFill>
                <a:latin typeface="Avenir Next Condensed Demi Bold"/>
                <a:ea typeface="Avenir Next Condensed Demi Bold"/>
                <a:cs typeface="Avenir Next Condensed Demi Bold"/>
              </a:rPr>
              <a:t>ANNO </a:t>
            </a:r>
            <a:r>
              <a:rPr lang="it-IT" altLang="it-IT" sz="3600" b="1" smtClean="0">
                <a:solidFill>
                  <a:schemeClr val="tx2"/>
                </a:solidFill>
                <a:latin typeface="Avenir Next Condensed Demi Bold"/>
                <a:ea typeface="Avenir Next Condensed Demi Bold"/>
                <a:cs typeface="Avenir Next Condensed Demi Bold"/>
              </a:rPr>
              <a:t>2016 </a:t>
            </a:r>
            <a:endParaRPr lang="it-IT" altLang="it-IT" sz="600" b="1" dirty="0">
              <a:solidFill>
                <a:schemeClr val="tx2"/>
              </a:solidFill>
            </a:endParaRPr>
          </a:p>
          <a:p>
            <a:pPr algn="ctr" eaLnBrk="1" hangingPunct="1"/>
            <a:endParaRPr lang="it-IT" altLang="it-IT" dirty="0" smtClean="0">
              <a:latin typeface="Arial" pitchFamily="34" charset="0"/>
            </a:endParaRPr>
          </a:p>
          <a:p>
            <a:pPr algn="ctr" eaLnBrk="1" hangingPunct="1"/>
            <a:endParaRPr lang="it-IT" altLang="it-IT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8972"/>
            <a:ext cx="7776864" cy="49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5496" y="764705"/>
            <a:ext cx="7416824" cy="2654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711385"/>
              </p:ext>
            </p:extLst>
          </p:nvPr>
        </p:nvGraphicFramePr>
        <p:xfrm>
          <a:off x="107505" y="-604505"/>
          <a:ext cx="8208911" cy="403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arrotondato 4"/>
          <p:cNvSpPr/>
          <p:nvPr/>
        </p:nvSpPr>
        <p:spPr>
          <a:xfrm>
            <a:off x="179512" y="4271465"/>
            <a:ext cx="2016224" cy="8115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Indicatori di impatto (3)</a:t>
            </a:r>
            <a:endParaRPr lang="it-IT" dirty="0"/>
          </a:p>
        </p:txBody>
      </p:sp>
      <p:cxnSp>
        <p:nvCxnSpPr>
          <p:cNvPr id="7" name="Connettore 2 6"/>
          <p:cNvCxnSpPr>
            <a:stCxn id="5" idx="0"/>
          </p:cNvCxnSpPr>
          <p:nvPr/>
        </p:nvCxnSpPr>
        <p:spPr>
          <a:xfrm flipV="1">
            <a:off x="1187624" y="2564906"/>
            <a:ext cx="0" cy="1706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3203848" y="4138627"/>
            <a:ext cx="3960440" cy="107721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smtClean="0"/>
              <a:t>Strumenti </a:t>
            </a:r>
            <a:r>
              <a:rPr lang="it-IT" sz="1600" dirty="0"/>
              <a:t>di </a:t>
            </a:r>
            <a:r>
              <a:rPr lang="it-IT" sz="1600" dirty="0" smtClean="0"/>
              <a:t>rilevazione delle </a:t>
            </a:r>
            <a:r>
              <a:rPr lang="it-IT" sz="1600" dirty="0"/>
              <a:t>conseguenze derivanti dalle azioni intraprese dall’Agenzia per favorire lo sviluppo del contesto territoriale di riferimento</a:t>
            </a:r>
          </a:p>
        </p:txBody>
      </p:sp>
      <p:cxnSp>
        <p:nvCxnSpPr>
          <p:cNvPr id="15" name="Connettore 1 14"/>
          <p:cNvCxnSpPr/>
          <p:nvPr/>
        </p:nvCxnSpPr>
        <p:spPr>
          <a:xfrm>
            <a:off x="2699792" y="6130751"/>
            <a:ext cx="43204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853444" y="0"/>
            <a:ext cx="6282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dirty="0" smtClean="0">
                <a:solidFill>
                  <a:srgbClr val="1F497D"/>
                </a:solidFill>
              </a:rPr>
              <a:t>L’Albero della </a:t>
            </a:r>
            <a:r>
              <a:rPr lang="it-IT" sz="3200" dirty="0">
                <a:solidFill>
                  <a:srgbClr val="1F497D"/>
                </a:solidFill>
              </a:rPr>
              <a:t>Performance </a:t>
            </a:r>
          </a:p>
        </p:txBody>
      </p:sp>
      <p:cxnSp>
        <p:nvCxnSpPr>
          <p:cNvPr id="3" name="Connettore 1 2"/>
          <p:cNvCxnSpPr/>
          <p:nvPr/>
        </p:nvCxnSpPr>
        <p:spPr>
          <a:xfrm flipV="1">
            <a:off x="2195736" y="4687689"/>
            <a:ext cx="1008112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668344" y="1491825"/>
            <a:ext cx="128105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OUTPUT</a:t>
            </a:r>
          </a:p>
          <a:p>
            <a:pPr algn="ctr"/>
            <a:r>
              <a:rPr lang="it-IT" dirty="0" smtClean="0"/>
              <a:t>(Valenza soprattutto «interna»)</a:t>
            </a:r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7668344" y="4005064"/>
            <a:ext cx="128105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/>
              <a:t>OUTCOME</a:t>
            </a:r>
          </a:p>
          <a:p>
            <a:pPr algn="ctr"/>
            <a:r>
              <a:rPr lang="it-IT" dirty="0" smtClean="0"/>
              <a:t>(Valenza soprattutto «esterna»)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97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"/>
            <a:ext cx="61150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59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165383"/>
              </p:ext>
            </p:extLst>
          </p:nvPr>
        </p:nvGraphicFramePr>
        <p:xfrm>
          <a:off x="467544" y="476672"/>
          <a:ext cx="82296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2405317296"/>
              </p:ext>
            </p:extLst>
          </p:nvPr>
        </p:nvGraphicFramePr>
        <p:xfrm>
          <a:off x="899592" y="2420888"/>
          <a:ext cx="43204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Diagramma 27"/>
          <p:cNvGraphicFramePr/>
          <p:nvPr>
            <p:extLst>
              <p:ext uri="{D42A27DB-BD31-4B8C-83A1-F6EECF244321}">
                <p14:modId xmlns:p14="http://schemas.microsoft.com/office/powerpoint/2010/main" val="2869480673"/>
              </p:ext>
            </p:extLst>
          </p:nvPr>
        </p:nvGraphicFramePr>
        <p:xfrm>
          <a:off x="2267744" y="2492896"/>
          <a:ext cx="4320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4" name="Diagramma 53"/>
          <p:cNvGraphicFramePr/>
          <p:nvPr>
            <p:extLst>
              <p:ext uri="{D42A27DB-BD31-4B8C-83A1-F6EECF244321}">
                <p14:modId xmlns:p14="http://schemas.microsoft.com/office/powerpoint/2010/main" val="328061984"/>
              </p:ext>
            </p:extLst>
          </p:nvPr>
        </p:nvGraphicFramePr>
        <p:xfrm>
          <a:off x="5004048" y="2420888"/>
          <a:ext cx="43204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55" name="Diagramma 54"/>
          <p:cNvGraphicFramePr/>
          <p:nvPr>
            <p:extLst>
              <p:ext uri="{D42A27DB-BD31-4B8C-83A1-F6EECF244321}">
                <p14:modId xmlns:p14="http://schemas.microsoft.com/office/powerpoint/2010/main" val="3626207138"/>
              </p:ext>
            </p:extLst>
          </p:nvPr>
        </p:nvGraphicFramePr>
        <p:xfrm>
          <a:off x="5796136" y="2420888"/>
          <a:ext cx="43204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56" name="Gruppo 55"/>
          <p:cNvGrpSpPr/>
          <p:nvPr/>
        </p:nvGrpSpPr>
        <p:grpSpPr>
          <a:xfrm>
            <a:off x="2987824" y="2492896"/>
            <a:ext cx="432047" cy="585000"/>
            <a:chOff x="0" y="0"/>
            <a:chExt cx="432047" cy="585000"/>
          </a:xfrm>
        </p:grpSpPr>
        <p:sp>
          <p:nvSpPr>
            <p:cNvPr id="57" name="Rettangolo arrotondato 56"/>
            <p:cNvSpPr/>
            <p:nvPr/>
          </p:nvSpPr>
          <p:spPr>
            <a:xfrm>
              <a:off x="0" y="0"/>
              <a:ext cx="432047" cy="585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ttangolo 57"/>
            <p:cNvSpPr/>
            <p:nvPr/>
          </p:nvSpPr>
          <p:spPr>
            <a:xfrm>
              <a:off x="21091" y="21091"/>
              <a:ext cx="389865" cy="542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kern="1200" dirty="0" smtClean="0"/>
                <a:t>D</a:t>
              </a:r>
              <a:endParaRPr lang="it-IT" sz="2500" kern="1200" dirty="0"/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3635896" y="2492896"/>
            <a:ext cx="432047" cy="585000"/>
            <a:chOff x="0" y="0"/>
            <a:chExt cx="432047" cy="585000"/>
          </a:xfrm>
        </p:grpSpPr>
        <p:sp>
          <p:nvSpPr>
            <p:cNvPr id="60" name="Rettangolo arrotondato 59"/>
            <p:cNvSpPr/>
            <p:nvPr/>
          </p:nvSpPr>
          <p:spPr>
            <a:xfrm>
              <a:off x="0" y="0"/>
              <a:ext cx="432047" cy="585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ettangolo 60"/>
            <p:cNvSpPr/>
            <p:nvPr/>
          </p:nvSpPr>
          <p:spPr>
            <a:xfrm>
              <a:off x="21091" y="21091"/>
              <a:ext cx="389865" cy="542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kern="1200" dirty="0" smtClean="0"/>
                <a:t>D</a:t>
              </a:r>
              <a:endParaRPr lang="it-IT" sz="2500" kern="1200" dirty="0"/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4355977" y="2492896"/>
            <a:ext cx="432047" cy="585000"/>
            <a:chOff x="0" y="0"/>
            <a:chExt cx="432047" cy="585000"/>
          </a:xfrm>
        </p:grpSpPr>
        <p:sp>
          <p:nvSpPr>
            <p:cNvPr id="63" name="Rettangolo arrotondato 62"/>
            <p:cNvSpPr/>
            <p:nvPr/>
          </p:nvSpPr>
          <p:spPr>
            <a:xfrm>
              <a:off x="0" y="0"/>
              <a:ext cx="432047" cy="585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ettangolo 63"/>
            <p:cNvSpPr/>
            <p:nvPr/>
          </p:nvSpPr>
          <p:spPr>
            <a:xfrm>
              <a:off x="21091" y="21091"/>
              <a:ext cx="389865" cy="542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kern="1200" dirty="0" smtClean="0"/>
                <a:t>D</a:t>
              </a:r>
              <a:endParaRPr lang="it-IT" sz="2500" kern="1200" dirty="0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1619673" y="2492896"/>
            <a:ext cx="432047" cy="585000"/>
            <a:chOff x="0" y="0"/>
            <a:chExt cx="432047" cy="585000"/>
          </a:xfrm>
        </p:grpSpPr>
        <p:sp>
          <p:nvSpPr>
            <p:cNvPr id="66" name="Rettangolo arrotondato 65"/>
            <p:cNvSpPr/>
            <p:nvPr/>
          </p:nvSpPr>
          <p:spPr>
            <a:xfrm>
              <a:off x="0" y="0"/>
              <a:ext cx="432047" cy="585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ttangolo 66"/>
            <p:cNvSpPr/>
            <p:nvPr/>
          </p:nvSpPr>
          <p:spPr>
            <a:xfrm>
              <a:off x="21091" y="21091"/>
              <a:ext cx="389865" cy="542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kern="1200" dirty="0" smtClean="0"/>
                <a:t>D</a:t>
              </a:r>
              <a:endParaRPr lang="it-IT" sz="2500" kern="1200" dirty="0"/>
            </a:p>
          </p:txBody>
        </p:sp>
      </p:grpSp>
      <p:grpSp>
        <p:nvGrpSpPr>
          <p:cNvPr id="68" name="Gruppo 67"/>
          <p:cNvGrpSpPr/>
          <p:nvPr/>
        </p:nvGrpSpPr>
        <p:grpSpPr>
          <a:xfrm>
            <a:off x="7308304" y="2492896"/>
            <a:ext cx="432047" cy="585000"/>
            <a:chOff x="0" y="0"/>
            <a:chExt cx="432047" cy="585000"/>
          </a:xfrm>
        </p:grpSpPr>
        <p:sp>
          <p:nvSpPr>
            <p:cNvPr id="69" name="Rettangolo arrotondato 68"/>
            <p:cNvSpPr/>
            <p:nvPr/>
          </p:nvSpPr>
          <p:spPr>
            <a:xfrm>
              <a:off x="0" y="0"/>
              <a:ext cx="432047" cy="585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ettangolo 69"/>
            <p:cNvSpPr/>
            <p:nvPr/>
          </p:nvSpPr>
          <p:spPr>
            <a:xfrm>
              <a:off x="21091" y="21091"/>
              <a:ext cx="389865" cy="542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500" kern="1200" dirty="0" smtClean="0"/>
                <a:t>D</a:t>
              </a:r>
              <a:endParaRPr lang="it-IT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7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29295"/>
              </p:ext>
            </p:extLst>
          </p:nvPr>
        </p:nvGraphicFramePr>
        <p:xfrm>
          <a:off x="107950" y="908050"/>
          <a:ext cx="8928100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1F497D"/>
                </a:solidFill>
              </a:rPr>
              <a:t>Le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1F497D"/>
                </a:solidFill>
              </a:rPr>
              <a:t>criticità riscontrate</a:t>
            </a:r>
            <a:endParaRPr lang="it-IT" b="1" dirty="0">
              <a:solidFill>
                <a:srgbClr val="1F497D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11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842299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1F497D"/>
                </a:solidFill>
              </a:rPr>
              <a:t>Gli Obiettivi Strategici</a:t>
            </a:r>
            <a:endParaRPr lang="it-IT" b="1" dirty="0">
              <a:solidFill>
                <a:srgbClr val="1F497D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47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683899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1F497D"/>
                </a:solidFill>
              </a:rPr>
              <a:t> </a:t>
            </a:r>
            <a:r>
              <a:rPr lang="it-IT" b="1" dirty="0" smtClean="0">
                <a:solidFill>
                  <a:srgbClr val="1F497D"/>
                </a:solidFill>
              </a:rPr>
              <a:t>Indicatori </a:t>
            </a:r>
            <a:r>
              <a:rPr lang="it-IT" b="1" dirty="0">
                <a:solidFill>
                  <a:srgbClr val="1F497D"/>
                </a:solidFill>
              </a:rPr>
              <a:t>di </a:t>
            </a:r>
            <a:r>
              <a:rPr lang="it-IT" b="1" dirty="0" smtClean="0">
                <a:solidFill>
                  <a:srgbClr val="1F497D"/>
                </a:solidFill>
              </a:rPr>
              <a:t>impatto</a:t>
            </a:r>
            <a:endParaRPr lang="it-IT" b="1" dirty="0">
              <a:solidFill>
                <a:srgbClr val="1F497D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08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702CDE7-171E-CB48-8875-FB83627CA2B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44624"/>
            <a:ext cx="8846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1F497D"/>
                </a:solidFill>
              </a:rPr>
              <a:t>I Tre obiettivi strategici e gli indicatori di impatto</a:t>
            </a:r>
            <a:endParaRPr lang="it-IT" sz="3200" b="1" dirty="0">
              <a:solidFill>
                <a:srgbClr val="1F497D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57292"/>
              </p:ext>
            </p:extLst>
          </p:nvPr>
        </p:nvGraphicFramePr>
        <p:xfrm>
          <a:off x="35496" y="629401"/>
          <a:ext cx="9073008" cy="637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137"/>
                <a:gridCol w="1861407"/>
                <a:gridCol w="1419887"/>
                <a:gridCol w="1497671"/>
                <a:gridCol w="1993906"/>
              </a:tblGrid>
              <a:tr h="655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OBIETTIVO STRATEGICO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INDICATORI DI IMPATTO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VALORI AL 31/12/2016 DA PIANO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VALORI CONSEGUITI AL 31/12/2016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RAPPORTO TRA VALORE CONSEGUITO E TARGET PER L’INDICATORE 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177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</a:rPr>
                        <a:t>1. Mantenimento dei criteri di riconoscimento quale Organismo Pagatore, ai sensi del Reg. (CE) n. 907/14 (peso: 40%)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Percentuale di anomalie risolte dall’ARCEA in recepimento di istanze presentate all’Agenzia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(Fonte: incrocio tra banche dati SIAN e registro di risoluzione anomalie dell’URCAA)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&gt;=80% delle anomalie tecnico-amministrative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81%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100%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155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>
                          <a:effectLst/>
                        </a:rPr>
                        <a:t>2. Raggiungimento degli obiettivi di spesa previsti dai regolamenti comunitari di riferimento per i Fondi FEAGA e FEASR e perfezionamento dell’iter dei pagamenti (peso: 30%)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Percentuale di beneficiari pagati rispetto a quelli complessivamente aventi diritto (Fonte: Sistema SIAN) </a:t>
                      </a:r>
                      <a:endParaRPr lang="it-IT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&gt;= 90%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97%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1772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t-IT" sz="1400" dirty="0">
                          <a:effectLst/>
                        </a:rPr>
                        <a:t>3. Consolidamento delle funzionalità del sistema informativo, anche in funzione della Programmazione 2014/2020 (peso: 30%)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Possibilità per beneficiari aventi diritto di presentare le domande di pagamento per la PAC 2014/2020 entro i termini stabiliti dalla legge (Fonte: Sistema SIAN). 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100% dei beneficiari aventi diritto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100%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0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520367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1F497D"/>
                </a:solidFill>
              </a:rPr>
              <a:t>Gli obiettivi Operativi</a:t>
            </a:r>
            <a:endParaRPr lang="it-IT" b="1" dirty="0">
              <a:solidFill>
                <a:srgbClr val="1F497D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3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Gli obiettivi operativi con indicatori/target/fonte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03154"/>
              </p:ext>
            </p:extLst>
          </p:nvPr>
        </p:nvGraphicFramePr>
        <p:xfrm>
          <a:off x="0" y="64724"/>
          <a:ext cx="9144000" cy="679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376"/>
                <a:gridCol w="3971312"/>
                <a:gridCol w="3971312"/>
              </a:tblGrid>
              <a:tr h="503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O.S.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Obiettivi operativi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Risultato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745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Mantenimento dei criteri di riconoscimento quale Organismo Pagatore, ai sensi del Reg. (CE) n. 907/14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(peso: 40%)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1.1: Garantire 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 adeguato ambiente interno, anche con riferimento al corretto funzionamento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dell’Agenzia (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20%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95,17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69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1.2:</a:t>
                      </a:r>
                      <a:r>
                        <a:rPr lang="it-IT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Garantire 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un’adeguata attività di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controllo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(peso: 20%)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7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1.3: Garantire 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l’efficienza e l’adeguatezza dei sistemi di controlli interni dell’Agenzia, nel rispetto della normativa di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riferimento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20%)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90,25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047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1.4: Garantire 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 adeguato livello di sicurezza delle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informazioni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peso:15%)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9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1.5: Garantire 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una comunicazione efficace anche in rapporto alla trasparenza, all'integrità ed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all'anticorruzione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10%)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77,5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9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1.6: Garantire 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un’adeguata attività di monitoraggio anche in rapporto alla trasparenza ed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all’integrità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15%)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0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90372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Premessa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1127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68865"/>
              </p:ext>
            </p:extLst>
          </p:nvPr>
        </p:nvGraphicFramePr>
        <p:xfrm>
          <a:off x="18908" y="116631"/>
          <a:ext cx="9125093" cy="674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31"/>
                <a:gridCol w="3378231"/>
                <a:gridCol w="3378231"/>
              </a:tblGrid>
              <a:tr h="47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Obiettivo Strategico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Obiettivi operativi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Risultato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63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Raggiungimento degli obiettivi di spesa previsti dai regolamenti comunitari di riferimento per i Fondi FEAGA e FEASR</a:t>
                      </a: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 perfezionamento dell’iter dei pagamenti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30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2.1: Implementazione 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delle necessarie procedure tecnico-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amministrative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60%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598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2.2:</a:t>
                      </a:r>
                      <a:r>
                        <a:rPr lang="it-IT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Conseguimento 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dei target di spesa entro le scadenze previste dai Regolamenti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Europei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40%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35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3.Adeguamento delle funzionalità del sistema informativo, anche in funzione dei suggerimenti forniti dalla Commissione Europea durante l’Audit condotto nel periodo 22 – 26 gennaio 2018 ed in vista della certificazione ISO - 27001 (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30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3.1: Personalizzazioni 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 configurazioni del Sistema Informativo utilizzato per i compiti istituzionali dell’ARCEA in funzione della PAC 2014/2020 e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dell’UMA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Peso: 60%</a:t>
                      </a:r>
                      <a:r>
                        <a:rPr lang="it-IT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it-I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35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3.2 Conclusione di tutte le attività preparatorie e propedeutiche alla visita di certificazione ISO - 27001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72946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1F497D"/>
                </a:solidFill>
              </a:rPr>
              <a:t>Gli indicatori di risultato</a:t>
            </a:r>
            <a:endParaRPr lang="it-IT" b="1" dirty="0">
              <a:solidFill>
                <a:srgbClr val="1F497D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870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69670"/>
              </p:ext>
            </p:extLst>
          </p:nvPr>
        </p:nvGraphicFramePr>
        <p:xfrm>
          <a:off x="22018" y="0"/>
          <a:ext cx="9121983" cy="685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814"/>
                <a:gridCol w="1120207"/>
                <a:gridCol w="1284642"/>
                <a:gridCol w="1284642"/>
                <a:gridCol w="1136651"/>
                <a:gridCol w="1155149"/>
                <a:gridCol w="1136651"/>
                <a:gridCol w="824227"/>
              </a:tblGrid>
              <a:tr h="130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OBIETTIVO STRATEGICO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PESO OBIETTIVI STRATEGICI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OBIETTIVI OPERATIVI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PESO OBIETTIVI OPERATIVI(%)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PESO INDICATORI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RAPPORTO TRA VALORE CONSEGUITO E TARGET PER L’ INDICATORE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RAPPORTO PONDERATO TRA VALORE CONSEGUITO E TARGET PER L’ INDICATORE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MEDIA PONDERATA OBIETTIVI OPERATIVI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</a:tr>
              <a:tr h="205719">
                <a:tc row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90,33 %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95,17 </a:t>
                      </a:r>
                      <a:r>
                        <a:rPr lang="it-IT" sz="1200">
                          <a:effectLst/>
                        </a:rPr>
                        <a:t>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84,71 </a:t>
                      </a:r>
                      <a:r>
                        <a:rPr lang="it-IT" sz="1200">
                          <a:effectLst/>
                        </a:rPr>
                        <a:t>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100 %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56 %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1.3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90,25 %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51,25 %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1.4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1.5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98 %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1.6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77,5 %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2.1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100 %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 </a:t>
                      </a:r>
                      <a:r>
                        <a:rPr lang="it-IT" sz="1200" dirty="0">
                          <a:effectLst/>
                        </a:rPr>
                        <a:t>%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100 %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</a:t>
                      </a:r>
                      <a:r>
                        <a:rPr lang="it-IT" sz="1200">
                          <a:effectLst/>
                        </a:rPr>
                        <a:t>%</a:t>
                      </a:r>
                      <a:endParaRPr lang="it-IT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 </a:t>
                      </a:r>
                      <a:r>
                        <a:rPr lang="it-IT" sz="1200" dirty="0">
                          <a:effectLst/>
                        </a:rPr>
                        <a:t>%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048" marR="290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66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94137"/>
              </p:ext>
            </p:extLst>
          </p:nvPr>
        </p:nvGraphicFramePr>
        <p:xfrm>
          <a:off x="251519" y="1268759"/>
          <a:ext cx="8784977" cy="3672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045"/>
                <a:gridCol w="1330045"/>
                <a:gridCol w="1402082"/>
                <a:gridCol w="1268551"/>
                <a:gridCol w="1899313"/>
                <a:gridCol w="1554941"/>
              </a:tblGrid>
              <a:tr h="2670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OBIETTIVO STRATEGICO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PESO OBIETTIVO STRATEGICO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RAPPORTO TRA VALORE CONSEGUITO E TARGET PER L’INDICATORE DI IMPATTO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MEDIA PONDERATA OBIETTIVI OPERATIVI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% RAGGIUNGIMENTO OBIETTIVO STRATEGICO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INDICATORE SINTETICO DI PERFORMANCE GENERALE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84,598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92,354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96,94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100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100</a:t>
                      </a:r>
                      <a:endParaRPr lang="it-IT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100</a:t>
                      </a:r>
                      <a:endParaRPr lang="it-IT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egnaposto contenuto 2"/>
          <p:cNvSpPr>
            <a:spLocks noGrp="1"/>
          </p:cNvSpPr>
          <p:nvPr>
            <p:ph idx="21"/>
          </p:nvPr>
        </p:nvSpPr>
        <p:spPr>
          <a:xfrm>
            <a:off x="88445" y="96085"/>
            <a:ext cx="8948051" cy="74062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1F497D"/>
                </a:solidFill>
              </a:rPr>
              <a:t>La performance di Ente</a:t>
            </a:r>
            <a:endParaRPr lang="it-IT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772620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21"/>
          </p:nvPr>
        </p:nvSpPr>
        <p:spPr>
          <a:xfrm>
            <a:off x="88445" y="44624"/>
            <a:ext cx="8948051" cy="74062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1F497D"/>
                </a:solidFill>
              </a:rPr>
              <a:t>Focus tematici</a:t>
            </a:r>
            <a:endParaRPr lang="it-IT" b="1" dirty="0">
              <a:solidFill>
                <a:srgbClr val="1F497D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1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21"/>
            <p:extLst>
              <p:ext uri="{D42A27DB-BD31-4B8C-83A1-F6EECF244321}">
                <p14:modId xmlns:p14="http://schemas.microsoft.com/office/powerpoint/2010/main" val="3272128828"/>
              </p:ext>
            </p:extLst>
          </p:nvPr>
        </p:nvGraphicFramePr>
        <p:xfrm>
          <a:off x="611561" y="852258"/>
          <a:ext cx="8145088" cy="4304934"/>
        </p:xfrm>
        <a:graphic>
          <a:graphicData uri="http://schemas.openxmlformats.org/drawingml/2006/table">
            <a:tbl>
              <a:tblPr/>
              <a:tblGrid>
                <a:gridCol w="2036272"/>
                <a:gridCol w="2036272"/>
                <a:gridCol w="2036272"/>
                <a:gridCol w="2036272"/>
              </a:tblGrid>
              <a:tr h="496794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NUM_DECRETO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DATA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NUMERO BENEFICIARI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IMPORTO TOTALE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2016-0001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15-03-2016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3.228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€ 30.795.435,18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2016-0002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04-05-2016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1.612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€ 8.470.458,06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2016-0004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04-08-2016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2.770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€ 9.422.476,96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2016-0003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13-07-2016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1.262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€ 9.561.741,60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2016-0005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11-11-2016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€ 8.663.242,63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2016-0006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29-11-2016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2.791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€ 5.890.326,31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2016-0007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21-12-2016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effectLst/>
                        </a:rPr>
                        <a:t>1.580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effectLst/>
                        </a:rPr>
                        <a:t>€ 8.208.652,74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468960"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bg1"/>
                          </a:solidFill>
                          <a:effectLst/>
                        </a:rPr>
                        <a:t>14.143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  <a:effectLst/>
                        </a:rPr>
                        <a:t>€ 81.012.333,48</a:t>
                      </a:r>
                    </a:p>
                  </a:txBody>
                  <a:tcPr marL="4615" marR="4615" marT="2307" marB="23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84650" y="9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21"/>
          </p:nvPr>
        </p:nvSpPr>
        <p:spPr>
          <a:xfrm>
            <a:off x="88445" y="96085"/>
            <a:ext cx="8948051" cy="740627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1F497D"/>
                </a:solidFill>
              </a:rPr>
              <a:t>Erogazioni Fondo FEASR</a:t>
            </a:r>
            <a:endParaRPr lang="it-IT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26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it-IT" b="1" dirty="0">
                <a:solidFill>
                  <a:srgbClr val="1F497D"/>
                </a:solidFill>
              </a:rPr>
              <a:t>Erogazioni Fondo </a:t>
            </a:r>
            <a:r>
              <a:rPr lang="it-IT" b="1" dirty="0" smtClean="0">
                <a:solidFill>
                  <a:srgbClr val="1F497D"/>
                </a:solidFill>
              </a:rPr>
              <a:t>FEAGA</a:t>
            </a:r>
            <a:endParaRPr lang="it-IT" b="1" dirty="0">
              <a:solidFill>
                <a:srgbClr val="1F497D"/>
              </a:solidFill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42137"/>
              </p:ext>
            </p:extLst>
          </p:nvPr>
        </p:nvGraphicFramePr>
        <p:xfrm>
          <a:off x="395536" y="764701"/>
          <a:ext cx="8568952" cy="3911700"/>
        </p:xfrm>
        <a:graphic>
          <a:graphicData uri="http://schemas.openxmlformats.org/drawingml/2006/table">
            <a:tbl>
              <a:tblPr/>
              <a:tblGrid>
                <a:gridCol w="2142238"/>
                <a:gridCol w="2142238"/>
                <a:gridCol w="2142238"/>
                <a:gridCol w="2142238"/>
              </a:tblGrid>
              <a:tr h="249628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NUM_DECRETO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DATA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NUMERO BENEFICIARI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IMPORTO TOTALE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7CD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2016-0001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28-10-2016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26.926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€ 83.239.018,55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2016-0003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29-11-2016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€ 1.343.695,14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2016-0002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25-11-2016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38.460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€ 46.454.667,06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2016-0004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20-01-2017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60.721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€ 42.748.194,99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2016-0005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27-02-2017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3.118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€ 7.729.411,43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2016-0006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18-05-2017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2.780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€ 7.268.254,34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21-06-2017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64.076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€ 36.832.364,81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2016-0008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27-06-2017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7.714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€ 8.378.915,72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2016-0009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28-06-2017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998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€ 2.402.209,48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2016-0010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25-07-2017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2.950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€ 2.519.806,20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2016-0011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05-10-2017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14.323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€ 1.895.481,04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2016-0012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27-10-2017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1.312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€ 1.885.070,19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2016-0013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30-10-2017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3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€ 142.757,32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DF1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endParaRPr lang="it-IT" sz="1600">
                        <a:effectLst/>
                      </a:endParaRP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solidFill>
                            <a:schemeClr val="bg1"/>
                          </a:solidFill>
                          <a:effectLst/>
                        </a:rPr>
                        <a:t>223.398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€ 242.839.846,27</a:t>
                      </a:r>
                    </a:p>
                  </a:txBody>
                  <a:tcPr marL="16939" marR="16939" marT="8470" marB="84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3A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829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3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9" y="1052736"/>
            <a:ext cx="4448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56576"/>
            <a:ext cx="42195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>
            <a:spLocks noGrp="1"/>
          </p:cNvSpPr>
          <p:nvPr>
            <p:ph idx="21"/>
          </p:nvPr>
        </p:nvSpPr>
        <p:spPr>
          <a:xfrm>
            <a:off x="88445" y="96085"/>
            <a:ext cx="8948051" cy="740627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b="1" dirty="0" smtClean="0">
                <a:solidFill>
                  <a:srgbClr val="1F497D"/>
                </a:solidFill>
              </a:rPr>
              <a:t>Distribuzione Geografica</a:t>
            </a:r>
            <a:endParaRPr lang="it-IT" b="1" dirty="0">
              <a:solidFill>
                <a:srgbClr val="1F497D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588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9915"/>
          <a:stretch/>
        </p:blipFill>
        <p:spPr bwMode="auto">
          <a:xfrm>
            <a:off x="107505" y="0"/>
            <a:ext cx="9036496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contenuto 5"/>
          <p:cNvSpPr>
            <a:spLocks noGrp="1"/>
          </p:cNvSpPr>
          <p:nvPr>
            <p:ph idx="21"/>
          </p:nvPr>
        </p:nvSpPr>
        <p:spPr bwMode="auto">
          <a:xfrm>
            <a:off x="88900" y="96838"/>
            <a:ext cx="8947150" cy="73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it-IT" dirty="0">
                <a:solidFill>
                  <a:srgbClr val="1F497D"/>
                </a:solidFill>
                <a:latin typeface="Calibri" charset="0"/>
              </a:rPr>
              <a:t>Focus Regioni “Meno Sviluppate”</a:t>
            </a:r>
          </a:p>
        </p:txBody>
      </p:sp>
      <p:sp>
        <p:nvSpPr>
          <p:cNvPr id="62466" name="Segnaposto numero diapositiva 2"/>
          <p:cNvSpPr>
            <a:spLocks noGrp="1"/>
          </p:cNvSpPr>
          <p:nvPr>
            <p:ph type="sldNum" sz="quarter" idx="2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02EF9B-913B-0849-9FD4-5F4C6D2A18F0}" type="slidenum">
              <a:rPr lang="it-IT" sz="1200">
                <a:solidFill>
                  <a:srgbClr val="898989"/>
                </a:solidFill>
                <a:latin typeface="Calibri" charset="0"/>
              </a:rPr>
              <a:pPr/>
              <a:t>29</a:t>
            </a:fld>
            <a:endParaRPr lang="it-IT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44006"/>
              </p:ext>
            </p:extLst>
          </p:nvPr>
        </p:nvGraphicFramePr>
        <p:xfrm>
          <a:off x="179514" y="908720"/>
          <a:ext cx="8784973" cy="4176465"/>
        </p:xfrm>
        <a:graphic>
          <a:graphicData uri="http://schemas.openxmlformats.org/drawingml/2006/table">
            <a:tbl>
              <a:tblPr/>
              <a:tblGrid>
                <a:gridCol w="910251"/>
                <a:gridCol w="910251"/>
                <a:gridCol w="910251"/>
                <a:gridCol w="825576"/>
                <a:gridCol w="825576"/>
                <a:gridCol w="825576"/>
                <a:gridCol w="825576"/>
                <a:gridCol w="519669"/>
                <a:gridCol w="864096"/>
                <a:gridCol w="921418"/>
                <a:gridCol w="446733"/>
              </a:tblGrid>
              <a:tr h="50084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/>
                        </a:rPr>
                        <a:t>Programmazione 2014 - 2020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Calibri"/>
                        </a:rPr>
                        <a:t>Avanzamento della spesa pubblica effettivamente sostenuta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Calibri"/>
                        </a:rPr>
                        <a:t>Spesa da realizzare entro il 31 dicembre 2018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40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Programma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Dotazione finanziaria complessiva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Spesa  sostenuta nel periodo 16/10/2016 - 31/12/2016 (*)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Spesa cumulata</a:t>
                      </a:r>
                      <a:br>
                        <a:rPr lang="it-IT" sz="900" b="1" i="0" u="none" strike="noStrike">
                          <a:effectLst/>
                          <a:latin typeface="Calibri"/>
                        </a:rPr>
                      </a:br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(dal 1/1/2015 al 31/12/2016) (**)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Avanza-mento spesa</a:t>
                      </a:r>
                      <a:br>
                        <a:rPr lang="it-IT" sz="900" b="1" i="0" u="none" strike="noStrike">
                          <a:effectLst/>
                          <a:latin typeface="Calibri"/>
                        </a:rPr>
                      </a:br>
                      <a:r>
                        <a:rPr lang="it-IT" sz="800" b="1" i="0" u="none" strike="noStrike">
                          <a:effectLst/>
                          <a:latin typeface="Calibri"/>
                        </a:rPr>
                        <a:t>(%)</a:t>
                      </a:r>
                      <a:endParaRPr lang="it-IT" sz="900" b="1" i="0" u="none" strike="noStrike">
                        <a:effectLst/>
                        <a:latin typeface="Calibri"/>
                      </a:endParaRP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Spesa pubblica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FEASR situazione disimpegno automatico (****)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FEASR situazione disimpegno automatico</a:t>
                      </a:r>
                      <a:br>
                        <a:rPr lang="it-IT" sz="900" b="1" i="0" u="none" strike="noStrike">
                          <a:effectLst/>
                          <a:latin typeface="Calibri"/>
                        </a:rPr>
                      </a:br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0405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Spesa pubblica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1" u="none" strike="noStrike">
                          <a:effectLst/>
                          <a:latin typeface="Calibri"/>
                        </a:rPr>
                        <a:t>FEASR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Spesa pubblica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1" u="none" strike="noStrike">
                          <a:effectLst/>
                          <a:latin typeface="Calibri"/>
                        </a:rPr>
                        <a:t>FEASR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Spesa pubblica </a:t>
                      </a:r>
                      <a:br>
                        <a:rPr lang="it-IT" sz="900" b="1" i="0" u="none" strike="noStrike">
                          <a:effectLst/>
                          <a:latin typeface="Calibri"/>
                        </a:rPr>
                      </a:br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(***) 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1" u="none" strike="noStrike" dirty="0">
                          <a:effectLst/>
                          <a:latin typeface="Calibri"/>
                        </a:rPr>
                        <a:t>FEASR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6183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 dirty="0">
                          <a:effectLst/>
                          <a:latin typeface="Calibri"/>
                        </a:rPr>
                        <a:t>(1)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1" i="0" u="none" strike="noStrike" dirty="0">
                          <a:effectLst/>
                          <a:latin typeface="Calibri"/>
                        </a:rPr>
                        <a:t>(2)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>
                          <a:effectLst/>
                          <a:latin typeface="Calibri"/>
                        </a:rPr>
                        <a:t>(3)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 dirty="0">
                          <a:effectLst/>
                          <a:latin typeface="Calibri"/>
                        </a:rPr>
                        <a:t>(4)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 dirty="0">
                          <a:effectLst/>
                          <a:latin typeface="Calibri"/>
                        </a:rPr>
                        <a:t>(5)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 dirty="0">
                          <a:effectLst/>
                          <a:latin typeface="Calibri"/>
                        </a:rPr>
                        <a:t>(6)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 dirty="0">
                          <a:effectLst/>
                          <a:latin typeface="Calibri"/>
                        </a:rPr>
                        <a:t>(7)=(5)/(1)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>
                          <a:effectLst/>
                          <a:latin typeface="Calibri"/>
                        </a:rPr>
                        <a:t>(8)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 dirty="0">
                          <a:effectLst/>
                          <a:latin typeface="Calibri"/>
                        </a:rPr>
                        <a:t>(9)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800" b="1" i="0" u="none" strike="noStrike" dirty="0">
                          <a:effectLst/>
                          <a:latin typeface="Calibri"/>
                        </a:rPr>
                        <a:t>(10)=(9)/(2)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73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effectLst/>
                          <a:latin typeface="Calibri"/>
                        </a:rPr>
                        <a:t>Calabria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1.103.561.983,47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Calibri"/>
                        </a:rPr>
                        <a:t>667.655.000,00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22.889.824,39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13.848.344,13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effectLst/>
                          <a:latin typeface="Calibri"/>
                        </a:rPr>
                        <a:t>81.588.056,32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effectLst/>
                          <a:latin typeface="Calibri"/>
                        </a:rPr>
                        <a:t>49.130.146,65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900" b="0" i="0" u="none" strike="noStrike" dirty="0" smtClean="0">
                          <a:effectLst/>
                          <a:latin typeface="Calibri"/>
                          <a:cs typeface="Calibri"/>
                        </a:rPr>
                        <a:t>7,39</a:t>
                      </a:r>
                      <a:r>
                        <a:rPr lang="mr-IN" sz="900" b="0" i="0" u="none" strike="noStrike" dirty="0">
                          <a:effectLst/>
                          <a:latin typeface="Calibri"/>
                          <a:cs typeface="Calibri"/>
                        </a:rPr>
                        <a:t>%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effectLst/>
                          <a:latin typeface="+mj-lt"/>
                        </a:rPr>
                        <a:t> 106.464.652,61 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900" b="0" i="0" u="none" strike="noStrike" dirty="0">
                          <a:effectLst/>
                          <a:latin typeface="+mj-lt"/>
                        </a:rPr>
                        <a:t> 64.411.114,83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 dirty="0">
                          <a:effectLst/>
                          <a:latin typeface="+mj-lt"/>
                        </a:rPr>
                        <a:t>9,65%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3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Sicilia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effectLst/>
                          <a:latin typeface="Calibri"/>
                        </a:rPr>
                        <a:t>2.212.747.107,44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Calibri"/>
                        </a:rPr>
                        <a:t>1.338.712.000,00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effectLst/>
                          <a:latin typeface="Calibri"/>
                        </a:rPr>
                        <a:t>51.310.159,07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effectLst/>
                          <a:latin typeface="Calibri"/>
                        </a:rPr>
                        <a:t>31.046.287,72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effectLst/>
                          <a:latin typeface="Calibri"/>
                        </a:rPr>
                        <a:t>163.598.967,54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98.833.490,19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900" b="0" i="0" u="none" strike="noStrike">
                          <a:effectLst/>
                          <a:latin typeface="Calibri"/>
                          <a:cs typeface="Calibri"/>
                        </a:rPr>
                        <a:t>7,39%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effectLst/>
                          <a:latin typeface="+mj-lt"/>
                        </a:rPr>
                        <a:t> 212.936.082,35 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effectLst/>
                          <a:latin typeface="+mj-lt"/>
                        </a:rPr>
                        <a:t> 128.826.329,82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 dirty="0">
                          <a:effectLst/>
                          <a:latin typeface="+mj-lt"/>
                        </a:rPr>
                        <a:t>9,62%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Basilicata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effectLst/>
                          <a:latin typeface="Calibri"/>
                        </a:rPr>
                        <a:t>680.160.330,58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Calibri"/>
                        </a:rPr>
                        <a:t>411.497.000,00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8.544.020,69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effectLst/>
                          <a:latin typeface="Calibri"/>
                        </a:rPr>
                        <a:t>5.169.132,56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 dirty="0">
                          <a:effectLst/>
                          <a:latin typeface="Calibri"/>
                        </a:rPr>
                        <a:t>42.487.398,80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effectLst/>
                          <a:latin typeface="Calibri"/>
                        </a:rPr>
                        <a:t>25.309.302,87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900" b="0" i="0" u="none" strike="noStrike">
                          <a:effectLst/>
                          <a:latin typeface="Calibri"/>
                          <a:cs typeface="Calibri"/>
                        </a:rPr>
                        <a:t>6,25%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effectLst/>
                          <a:latin typeface="+mj-lt"/>
                        </a:rPr>
                        <a:t> 73.834.464,13 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effectLst/>
                          <a:latin typeface="+mj-lt"/>
                        </a:rPr>
                        <a:t> 44.669.850,80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 dirty="0">
                          <a:effectLst/>
                          <a:latin typeface="+mj-lt"/>
                        </a:rPr>
                        <a:t>10,86%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Puglia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effectLst/>
                          <a:latin typeface="Calibri"/>
                        </a:rPr>
                        <a:t>1.637.880.991,74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Calibri"/>
                        </a:rPr>
                        <a:t>990.918.000,00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effectLst/>
                          <a:latin typeface="Calibri"/>
                        </a:rPr>
                        <a:t>15.402.447,43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effectLst/>
                          <a:latin typeface="Calibri"/>
                        </a:rPr>
                        <a:t>9.318.480,83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>
                          <a:effectLst/>
                          <a:latin typeface="Calibri"/>
                        </a:rPr>
                        <a:t>83.453.204,70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0" i="0" u="none" strike="noStrike">
                          <a:effectLst/>
                          <a:latin typeface="Calibri"/>
                        </a:rPr>
                        <a:t>49.663.165,77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900" b="0" i="0" u="none" strike="noStrike" dirty="0">
                          <a:effectLst/>
                          <a:latin typeface="Calibri"/>
                          <a:cs typeface="Calibri"/>
                        </a:rPr>
                        <a:t>5,10%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 dirty="0">
                          <a:effectLst/>
                          <a:latin typeface="+mj-lt"/>
                        </a:rPr>
                        <a:t> 196.448.246,84 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>
                          <a:effectLst/>
                          <a:latin typeface="+mj-lt"/>
                        </a:rPr>
                        <a:t> 118.851.189,34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+mj-lt"/>
                        </a:rPr>
                        <a:t>11,99%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Campania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Calibri"/>
                        </a:rPr>
                        <a:t>1.836.256.198,35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Calibri"/>
                        </a:rPr>
                        <a:t>1.110.935.000,00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0" i="0" u="none" strike="noStrike">
                          <a:effectLst/>
                          <a:latin typeface="Calibri"/>
                        </a:rPr>
                        <a:t>14.278.541,81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8.638.919,79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48.194.736,90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>
                          <a:effectLst/>
                          <a:latin typeface="Calibri"/>
                        </a:rPr>
                        <a:t>28.987.713,50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900" b="0" i="0" u="none" strike="noStrike">
                          <a:effectLst/>
                          <a:latin typeface="Calibri"/>
                          <a:cs typeface="Calibri"/>
                        </a:rPr>
                        <a:t>2,62%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effectLst/>
                          <a:latin typeface="+mj-lt"/>
                        </a:rPr>
                        <a:t> 264.357.817,85 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effectLst/>
                          <a:latin typeface="+mj-lt"/>
                        </a:rPr>
                        <a:t> 159.936.479,80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 dirty="0">
                          <a:effectLst/>
                          <a:latin typeface="+mj-lt"/>
                        </a:rPr>
                        <a:t>14,40%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libri"/>
                        </a:rPr>
                        <a:t>Totale Regioni meno sviluppate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i="0" u="none" strike="noStrike">
                          <a:effectLst/>
                          <a:latin typeface="Calibri"/>
                        </a:rPr>
                        <a:t>7.470.606.611,57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Calibri"/>
                        </a:rPr>
                        <a:t>4.519.717.000,00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effectLst/>
                          <a:latin typeface="Calibri"/>
                        </a:rPr>
                        <a:t>112.424.993,39</a:t>
                      </a:r>
                    </a:p>
                  </a:txBody>
                  <a:tcPr marL="10249" marR="10249" marT="1025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i="0" u="none" strike="noStrike">
                          <a:effectLst/>
                          <a:latin typeface="Calibri"/>
                        </a:rPr>
                        <a:t>68.021.165,03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effectLst/>
                          <a:latin typeface="Calibri"/>
                        </a:rPr>
                        <a:t>419.322.364,26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effectLst/>
                          <a:latin typeface="Calibri"/>
                        </a:rPr>
                        <a:t>251.923.818,98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900" b="1" i="0" u="none" strike="noStrike" dirty="0">
                          <a:effectLst/>
                          <a:latin typeface="Calibri"/>
                          <a:cs typeface="Calibri"/>
                        </a:rPr>
                        <a:t>5,61%</a:t>
                      </a:r>
                    </a:p>
                  </a:txBody>
                  <a:tcPr marL="10249" marR="10249" marT="10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effectLst/>
                          <a:latin typeface="+mj-lt"/>
                        </a:rPr>
                        <a:t> 854.041.263,79 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0" i="0" u="none" strike="noStrike" dirty="0">
                          <a:effectLst/>
                          <a:latin typeface="+mj-lt"/>
                        </a:rPr>
                        <a:t> 516.694.964,59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900" b="0" i="0" u="none" strike="noStrike" dirty="0">
                          <a:effectLst/>
                          <a:latin typeface="+mj-lt"/>
                        </a:rPr>
                        <a:t>11,43%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3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2160240"/>
          </a:xfrm>
        </p:spPr>
        <p:txBody>
          <a:bodyPr/>
          <a:lstStyle/>
          <a:p>
            <a:pPr marL="0" lvl="1" indent="0" algn="just">
              <a:buNone/>
            </a:pPr>
            <a:r>
              <a:rPr lang="it-IT" sz="2400" dirty="0" smtClean="0"/>
              <a:t>Il presente è un </a:t>
            </a:r>
            <a:r>
              <a:rPr lang="it-IT" sz="2400" dirty="0"/>
              <a:t>documento grafico, pensato come una presentazione “</a:t>
            </a:r>
            <a:r>
              <a:rPr lang="it-IT" sz="2400" dirty="0" err="1"/>
              <a:t>Power</a:t>
            </a:r>
            <a:r>
              <a:rPr lang="it-IT" sz="2400" dirty="0"/>
              <a:t> Point”, in cui sono condensati nella forma grafica e fortemente intuitiva delle “slide”, i punti essenziali del Piano e sono proposti focus tematici su argomenti di interesse di diverse categorie di stakeholder. In particolare, rispetto allo scorso anno, sono stati selezioni i seguenti focus tematici</a:t>
            </a:r>
            <a:r>
              <a:rPr lang="it-IT" sz="2400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presente documento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72028"/>
              </p:ext>
            </p:extLst>
          </p:nvPr>
        </p:nvGraphicFramePr>
        <p:xfrm>
          <a:off x="179512" y="3418146"/>
          <a:ext cx="8784976" cy="137900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487636"/>
                <a:gridCol w="5297340"/>
              </a:tblGrid>
              <a:tr h="351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Focus Tematico</a:t>
                      </a:r>
                      <a:endParaRPr lang="it-IT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Principali stakeholders di riferimento</a:t>
                      </a:r>
                      <a:endParaRPr lang="it-IT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 dettagli dei pagamenti effettuati</a:t>
                      </a:r>
                      <a:endParaRPr lang="it-IT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CAA e beneficiari</a:t>
                      </a:r>
                      <a:endParaRPr lang="it-IT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UMA</a:t>
                      </a:r>
                      <a:endParaRPr lang="it-IT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CAA e beneficiari</a:t>
                      </a:r>
                      <a:endParaRPr lang="it-IT" sz="14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La lotta antifrode dell’ARCEA</a:t>
                      </a:r>
                      <a:endParaRPr lang="it-IT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Corte dei Conti, Corpi di Polizia, Prefetture e Procure dello Stato</a:t>
                      </a:r>
                      <a:endParaRPr lang="it-IT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97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483727"/>
              </p:ext>
            </p:extLst>
          </p:nvPr>
        </p:nvGraphicFramePr>
        <p:xfrm>
          <a:off x="107504" y="980728"/>
          <a:ext cx="89289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1"/>
          <p:cNvSpPr>
            <a:spLocks noGrp="1"/>
          </p:cNvSpPr>
          <p:nvPr>
            <p:ph idx="1"/>
          </p:nvPr>
        </p:nvSpPr>
        <p:spPr>
          <a:xfrm>
            <a:off x="215008" y="116632"/>
            <a:ext cx="8605464" cy="720080"/>
          </a:xfrm>
        </p:spPr>
        <p:txBody>
          <a:bodyPr/>
          <a:lstStyle/>
          <a:p>
            <a:pPr marL="260350" indent="12700" algn="ctr">
              <a:buNone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Nuova disciplina UMA</a:t>
            </a:r>
          </a:p>
          <a:p>
            <a:pPr marL="260350" indent="12700" algn="just"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sz="1600" b="1" dirty="0" smtClean="0"/>
          </a:p>
          <a:p>
            <a:pPr marL="260350" indent="12700" algn="just">
              <a:buFont typeface="Wingdings" pitchFamily="2" charset="2"/>
              <a:buChar char="ü"/>
            </a:pP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26811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7127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C70D68-8BEF-4F34-8F7A-225B90205A18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BA71DB-1595-4F8A-A391-7B0E5ECE643F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UMA: Attività dell’ARCEA</a:t>
            </a:r>
            <a:endParaRPr lang="it-IT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927120"/>
              </p:ext>
            </p:extLst>
          </p:nvPr>
        </p:nvGraphicFramePr>
        <p:xfrm>
          <a:off x="457200" y="620688"/>
          <a:ext cx="85072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CDE7-171E-CB48-8875-FB83627CA2BB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88445" y="44624"/>
            <a:ext cx="8948051" cy="74062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it-IT" sz="3200" dirty="0" smtClean="0">
                <a:solidFill>
                  <a:schemeClr val="tx2"/>
                </a:solidFill>
                <a:cs typeface="Times New Roman" pitchFamily="18" charset="0"/>
              </a:rPr>
              <a:t>Il portale UMA: https://uma.arcea.it </a:t>
            </a:r>
          </a:p>
        </p:txBody>
      </p:sp>
    </p:spTree>
    <p:extLst>
      <p:ext uri="{BB962C8B-B14F-4D97-AF65-F5344CB8AC3E}">
        <p14:creationId xmlns:p14="http://schemas.microsoft.com/office/powerpoint/2010/main" val="9936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217363"/>
              </p:ext>
            </p:extLst>
          </p:nvPr>
        </p:nvGraphicFramePr>
        <p:xfrm>
          <a:off x="107504" y="836712"/>
          <a:ext cx="89289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C70D68-8BEF-4F34-8F7A-225B90205A18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BA71DB-1595-4F8A-A391-7B0E5ECE643F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Accesso utenti beneficiari UMA</a:t>
            </a:r>
            <a:endParaRPr lang="it-IT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644382"/>
              </p:ext>
            </p:extLst>
          </p:nvPr>
        </p:nvGraphicFramePr>
        <p:xfrm>
          <a:off x="107504" y="980728"/>
          <a:ext cx="89289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C70D68-8BEF-4F34-8F7A-225B90205A18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BA71DB-1595-4F8A-A391-7B0E5ECE643F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21"/>
          </p:nvPr>
        </p:nvSpPr>
        <p:spPr>
          <a:xfrm>
            <a:off x="88445" y="96085"/>
            <a:ext cx="8948051" cy="596611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Gestione pratiche UMA</a:t>
            </a:r>
            <a:endParaRPr lang="it-IT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31168"/>
            <a:ext cx="8229600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18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  <a:br>
              <a:rPr lang="it-IT" sz="1800" b="1" dirty="0">
                <a:solidFill>
                  <a:srgbClr val="1F497D"/>
                </a:solidFill>
                <a:latin typeface="Times New Roman" charset="0"/>
              </a:rPr>
            </a:br>
            <a:endParaRPr lang="it-IT" sz="1800" b="1" dirty="0">
              <a:solidFill>
                <a:srgbClr val="1F497D"/>
              </a:solidFill>
              <a:latin typeface="Times New Roman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59563" y="1196975"/>
            <a:ext cx="23050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80000"/>
              </a:lnSpc>
              <a:buFont typeface="Arial" charset="0"/>
              <a:buNone/>
            </a:pPr>
            <a:endParaRPr lang="it-IT" sz="2400" b="1" dirty="0">
              <a:latin typeface="Times New Roman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it-IT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Corte dei Conti</a:t>
            </a:r>
            <a:r>
              <a:rPr lang="it-IT" sz="2400" dirty="0">
                <a:solidFill>
                  <a:srgbClr val="1F497D"/>
                </a:solidFill>
                <a:latin typeface="Times New Roman" charset="0"/>
              </a:rPr>
              <a:t> </a:t>
            </a:r>
            <a:r>
              <a:rPr lang="it-IT" sz="2400" u="sng" dirty="0">
                <a:solidFill>
                  <a:srgbClr val="1F497D"/>
                </a:solidFill>
                <a:latin typeface="Times New Roman" charset="0"/>
              </a:rPr>
              <a:t>Relazione  annuale 2016</a:t>
            </a:r>
            <a:r>
              <a:rPr lang="it-IT" sz="2400" dirty="0">
                <a:solidFill>
                  <a:srgbClr val="1F497D"/>
                </a:solidFill>
                <a:latin typeface="Times New Roman" charset="0"/>
              </a:rPr>
              <a:t> </a:t>
            </a:r>
            <a:r>
              <a:rPr lang="it-IT" sz="2400" b="1" dirty="0">
                <a:solidFill>
                  <a:srgbClr val="1F497D"/>
                </a:solidFill>
                <a:latin typeface="Times New Roman" charset="0"/>
              </a:rPr>
              <a:t> 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ja-JP" altLang="it-IT" sz="2000" b="1" dirty="0">
                <a:solidFill>
                  <a:srgbClr val="1F497D"/>
                </a:solidFill>
                <a:latin typeface="Times New Roman" charset="0"/>
              </a:rPr>
              <a:t>“</a:t>
            </a:r>
            <a:r>
              <a:rPr lang="it-IT" sz="2000" i="1" dirty="0">
                <a:solidFill>
                  <a:srgbClr val="1F497D"/>
                </a:solidFill>
                <a:latin typeface="Times New Roman" charset="0"/>
              </a:rPr>
              <a:t>I rapporti finanziari con l</a:t>
            </a:r>
            <a:r>
              <a:rPr lang="ja-JP" altLang="it-IT" sz="2000" i="1" dirty="0">
                <a:solidFill>
                  <a:srgbClr val="1F497D"/>
                </a:solidFill>
                <a:latin typeface="Times New Roman" charset="0"/>
              </a:rPr>
              <a:t>’</a:t>
            </a:r>
            <a:r>
              <a:rPr lang="it-IT" sz="2000" i="1" dirty="0">
                <a:solidFill>
                  <a:srgbClr val="1F497D"/>
                </a:solidFill>
                <a:latin typeface="Times New Roman" charset="0"/>
              </a:rPr>
              <a:t>Unione europea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it-IT" sz="2000" i="1" dirty="0">
                <a:solidFill>
                  <a:srgbClr val="1F497D"/>
                </a:solidFill>
                <a:latin typeface="Times New Roman" charset="0"/>
              </a:rPr>
              <a:t>e l</a:t>
            </a:r>
            <a:r>
              <a:rPr lang="ja-JP" altLang="it-IT" sz="2000" i="1" dirty="0">
                <a:solidFill>
                  <a:srgbClr val="1F497D"/>
                </a:solidFill>
                <a:latin typeface="Times New Roman" charset="0"/>
              </a:rPr>
              <a:t>’</a:t>
            </a:r>
            <a:r>
              <a:rPr lang="it-IT" sz="2000" i="1" dirty="0">
                <a:solidFill>
                  <a:srgbClr val="1F497D"/>
                </a:solidFill>
                <a:latin typeface="Times New Roman" charset="0"/>
              </a:rPr>
              <a:t>utilizzazione dei Fondi comunitari</a:t>
            </a:r>
            <a:r>
              <a:rPr lang="ja-JP" altLang="it-IT" sz="2000" b="1" dirty="0">
                <a:solidFill>
                  <a:srgbClr val="1F497D"/>
                </a:solidFill>
                <a:latin typeface="Times New Roman" charset="0"/>
              </a:rPr>
              <a:t>”</a:t>
            </a:r>
            <a:endParaRPr lang="it-IT" sz="2000" b="1" dirty="0">
              <a:solidFill>
                <a:srgbClr val="1F497D"/>
              </a:solidFill>
              <a:latin typeface="Times New Roman" charset="0"/>
            </a:endParaRP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15111" r="23975" b="8028"/>
          <a:stretch>
            <a:fillRect/>
          </a:stretch>
        </p:blipFill>
        <p:spPr bwMode="auto">
          <a:xfrm>
            <a:off x="539750" y="549275"/>
            <a:ext cx="5688013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188913"/>
            <a:ext cx="8229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0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  <a:br>
              <a:rPr lang="it-IT" sz="2000" b="1" dirty="0">
                <a:solidFill>
                  <a:srgbClr val="1F497D"/>
                </a:solidFill>
                <a:latin typeface="Times New Roman" charset="0"/>
              </a:rPr>
            </a:br>
            <a:endParaRPr lang="it-IT" sz="2000" b="1" dirty="0">
              <a:solidFill>
                <a:srgbClr val="1F497D"/>
              </a:solidFill>
              <a:latin typeface="Times New Roman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31726451"/>
              </p:ext>
            </p:extLst>
          </p:nvPr>
        </p:nvGraphicFramePr>
        <p:xfrm>
          <a:off x="179388" y="620713"/>
          <a:ext cx="878522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12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0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88911164"/>
              </p:ext>
            </p:extLst>
          </p:nvPr>
        </p:nvGraphicFramePr>
        <p:xfrm>
          <a:off x="179388" y="692150"/>
          <a:ext cx="878522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9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0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437194619"/>
              </p:ext>
            </p:extLst>
          </p:nvPr>
        </p:nvGraphicFramePr>
        <p:xfrm>
          <a:off x="179388" y="692150"/>
          <a:ext cx="8785225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7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0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</a:p>
        </p:txBody>
      </p:sp>
      <p:graphicFrame>
        <p:nvGraphicFramePr>
          <p:cNvPr id="8602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6545055"/>
              </p:ext>
            </p:extLst>
          </p:nvPr>
        </p:nvGraphicFramePr>
        <p:xfrm>
          <a:off x="179388" y="838200"/>
          <a:ext cx="8713787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fico" r:id="rId3" imgW="8715375" imgH="4391025" progId="MSGraph.Chart.8">
                  <p:embed followColorScheme="full"/>
                </p:oleObj>
              </mc:Choice>
              <mc:Fallback>
                <p:oleObj name="Grafico" r:id="rId3" imgW="8715375" imgH="439102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38200"/>
                        <a:ext cx="8713787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9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379138"/>
              </p:ext>
            </p:extLst>
          </p:nvPr>
        </p:nvGraphicFramePr>
        <p:xfrm>
          <a:off x="107950" y="908050"/>
          <a:ext cx="8856663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2123728" y="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dirty="0" smtClean="0">
                <a:solidFill>
                  <a:schemeClr val="tx2"/>
                </a:solidFill>
              </a:rPr>
              <a:t>La relazione</a:t>
            </a:r>
            <a:endParaRPr lang="it-IT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0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  <a:br>
              <a:rPr lang="it-IT" sz="2000" b="1" dirty="0">
                <a:solidFill>
                  <a:srgbClr val="1F497D"/>
                </a:solidFill>
                <a:latin typeface="Times New Roman" charset="0"/>
              </a:rPr>
            </a:br>
            <a:endParaRPr lang="it-IT" sz="2000" b="1" dirty="0">
              <a:solidFill>
                <a:srgbClr val="1F497D"/>
              </a:solidFill>
              <a:latin typeface="Times New Roman" charset="0"/>
            </a:endParaRPr>
          </a:p>
        </p:txBody>
      </p:sp>
      <p:graphicFrame>
        <p:nvGraphicFramePr>
          <p:cNvPr id="9114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692150"/>
          <a:ext cx="878522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Grafico" r:id="rId3" imgW="8734425" imgH="4419600" progId="MSGraph.Chart.8">
                  <p:embed followColorScheme="full"/>
                </p:oleObj>
              </mc:Choice>
              <mc:Fallback>
                <p:oleObj name="Grafico" r:id="rId3" imgW="8734425" imgH="44196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92150"/>
                        <a:ext cx="878522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3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44624"/>
            <a:ext cx="814705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18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  <a:r>
              <a:rPr lang="it-IT" sz="4000" b="1" dirty="0">
                <a:solidFill>
                  <a:srgbClr val="1F497D"/>
                </a:solidFill>
                <a:latin typeface="Calibri" charset="0"/>
              </a:rPr>
              <a:t/>
            </a:r>
            <a:br>
              <a:rPr lang="it-IT" sz="4000" b="1" dirty="0">
                <a:solidFill>
                  <a:srgbClr val="1F497D"/>
                </a:solidFill>
                <a:latin typeface="Calibri" charset="0"/>
              </a:rPr>
            </a:br>
            <a:endParaRPr lang="it-IT" sz="4000" b="1" dirty="0">
              <a:solidFill>
                <a:srgbClr val="1F497D"/>
              </a:solidFill>
              <a:latin typeface="Calibri" charset="0"/>
            </a:endParaRPr>
          </a:p>
        </p:txBody>
      </p:sp>
      <p:graphicFrame>
        <p:nvGraphicFramePr>
          <p:cNvPr id="61446" name="Object 6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737179454"/>
              </p:ext>
            </p:extLst>
          </p:nvPr>
        </p:nvGraphicFramePr>
        <p:xfrm>
          <a:off x="160338" y="834553"/>
          <a:ext cx="8721725" cy="453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Grafico" r:id="rId3" imgW="8677275" imgH="4514850" progId="MSGraph.Chart.8">
                  <p:embed followColorScheme="full"/>
                </p:oleObj>
              </mc:Choice>
              <mc:Fallback>
                <p:oleObj name="Grafico" r:id="rId3" imgW="8677275" imgH="451485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834553"/>
                        <a:ext cx="8721725" cy="453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=""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4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it-IT" sz="2000" b="1" dirty="0">
                <a:solidFill>
                  <a:srgbClr val="1F497D"/>
                </a:solidFill>
                <a:latin typeface="Times New Roman" charset="0"/>
              </a:rPr>
              <a:t>RISULTATI DELLA LOTTA ALLE FRODI E STATO DEI RECUPERI</a:t>
            </a:r>
            <a:endParaRPr lang="it-IT" sz="2000" b="1" dirty="0">
              <a:solidFill>
                <a:srgbClr val="1F497D"/>
              </a:solidFill>
              <a:latin typeface="Calibri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115387807"/>
              </p:ext>
            </p:extLst>
          </p:nvPr>
        </p:nvGraphicFramePr>
        <p:xfrm>
          <a:off x="323850" y="765175"/>
          <a:ext cx="84963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2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323528" y="1844824"/>
            <a:ext cx="8712200" cy="7211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t-IT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Grazie per </a:t>
            </a:r>
            <a:r>
              <a:rPr lang="it-IT" sz="4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l’attenzione</a:t>
            </a:r>
            <a:endParaRPr lang="it-IT" sz="4000" b="1" dirty="0">
              <a:solidFill>
                <a:srgbClr val="1F497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819CE9-417E-0B44-B01D-B340235168CB}" type="datetime1">
              <a:rPr lang="it-IT">
                <a:solidFill>
                  <a:srgbClr val="898989"/>
                </a:solidFill>
                <a:latin typeface="Calibri" charset="0"/>
              </a:rPr>
              <a:pPr/>
              <a:t>27/03/2018</a:t>
            </a:fld>
            <a:endParaRPr lang="it-IT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A56B81-B2A1-214E-9287-C5841146BDBB}" type="slidenum">
              <a:rPr lang="it-IT">
                <a:solidFill>
                  <a:srgbClr val="898989"/>
                </a:solidFill>
                <a:latin typeface="Calibri" charset="0"/>
              </a:rPr>
              <a:pPr/>
              <a:t>43</a:t>
            </a:fld>
            <a:endParaRPr lang="it-IT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it-IT" b="1" i="1" dirty="0" smtClean="0">
                <a:solidFill>
                  <a:srgbClr val="1F497D"/>
                </a:solidFill>
              </a:rPr>
              <a:t>Il Contesto di riferimento</a:t>
            </a:r>
            <a:endParaRPr lang="it-IT" dirty="0">
              <a:solidFill>
                <a:srgbClr val="1F497D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157242"/>
              </p:ext>
            </p:extLst>
          </p:nvPr>
        </p:nvGraphicFramePr>
        <p:xfrm>
          <a:off x="107504" y="908720"/>
          <a:ext cx="89289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35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x-none" b="1" dirty="0">
                <a:solidFill>
                  <a:srgbClr val="1F497D"/>
                </a:solidFill>
              </a:rPr>
              <a:t>L’ARCEA in cifre (al 31 dicembre 201</a:t>
            </a:r>
            <a:r>
              <a:rPr lang="it-IT" b="1" dirty="0">
                <a:solidFill>
                  <a:srgbClr val="1F497D"/>
                </a:solidFill>
              </a:rPr>
              <a:t>6</a:t>
            </a:r>
            <a:r>
              <a:rPr lang="x-none" b="1" dirty="0">
                <a:solidFill>
                  <a:srgbClr val="1F497D"/>
                </a:solidFill>
              </a:rPr>
              <a:t>):</a:t>
            </a:r>
            <a:endParaRPr lang="en-US" b="1" dirty="0">
              <a:solidFill>
                <a:srgbClr val="1F497D"/>
              </a:solidFill>
            </a:endParaRP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82388"/>
              </p:ext>
            </p:extLst>
          </p:nvPr>
        </p:nvGraphicFramePr>
        <p:xfrm>
          <a:off x="539552" y="980728"/>
          <a:ext cx="792088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900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it-IT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Dirigenti e dipendenti in servizio*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it-IT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02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t-IT" sz="2400" dirty="0">
                          <a:effectLst/>
                        </a:rPr>
                        <a:t>Fascicoli totali (a sistema)** 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t-IT" sz="2400">
                          <a:effectLst/>
                        </a:rPr>
                        <a:t>111.325 </a:t>
                      </a:r>
                      <a:endParaRPr lang="it-IT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5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t-IT" sz="2400" dirty="0">
                          <a:effectLst/>
                        </a:rPr>
                        <a:t>Erogazioni Fondo FEAGA Campagna 2015***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€ 242.839.846,27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5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t-IT" sz="2400" dirty="0">
                          <a:effectLst/>
                        </a:rPr>
                        <a:t>Erogazioni Fondo FEASR (1 gennaio/31 dicembre 2016)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it-IT" sz="2400" dirty="0">
                          <a:effectLst/>
                        </a:rPr>
                        <a:t>€ 81.012.333,48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80356"/>
              </p:ext>
            </p:extLst>
          </p:nvPr>
        </p:nvGraphicFramePr>
        <p:xfrm>
          <a:off x="179512" y="188639"/>
          <a:ext cx="8712967" cy="5042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561"/>
                <a:gridCol w="2427013"/>
                <a:gridCol w="1528254"/>
                <a:gridCol w="1528254"/>
                <a:gridCol w="1205875"/>
                <a:gridCol w="880010"/>
              </a:tblGrid>
              <a:tr h="64208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Dati di bilancio:</a:t>
                      </a:r>
                      <a:r>
                        <a:rPr lang="it-IT" sz="24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2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 entrate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1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DENOMINAZIONE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RESIDUI ATTIVI AL 1/1/2016 (RS)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RISCOSSIONI IN C/RESIDUI (RR)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RIACCERTAMENTI RESIDUI (R) (3)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RESIDUI ATTIVI DA ESERCIZI PRECEDENTI (EP=RS-RR+R)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01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PREVISIONI DEFINITIVE DI COMPETENZA (CP)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RISCOSSIONI IN C/ COMPETENZA (RC)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ACCERTAMENTI (A)(4)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MAGGIORI O MINORI ENTRATE DI COMPETENZA =A­CP(5)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RESIDUI ATTIVI DA ESERCIZIO DI COMPETENZA (EC=A-RC)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009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 GENERALE DELLE ENTRATE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PREVISIONI DEFINITIVE DI CASSA (CS)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TOTALE RISCOSSIONI (TR=RR +RC)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MAGGIORI O MINORI ENTRATE DI CASSA =TR-CS(5)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 RESIDUI ATTIVI DA RIPORTARE (TR=EP+EC)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RS 2.266.743,57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RR 2.266.702,94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 R 0,00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CP -801.090,3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EP 40,63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CP 8.561.987,63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RC 5.559.942,99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 5.561.766,80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 EC 1.823,81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0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CS 9.263.400,39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TR 7.826.645,93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 CS -802.954,80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 1.864,44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32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89299"/>
              </p:ext>
            </p:extLst>
          </p:nvPr>
        </p:nvGraphicFramePr>
        <p:xfrm>
          <a:off x="457200" y="188641"/>
          <a:ext cx="8229601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970"/>
                <a:gridCol w="1403970"/>
                <a:gridCol w="1420429"/>
                <a:gridCol w="1420429"/>
                <a:gridCol w="1403970"/>
                <a:gridCol w="1176833"/>
              </a:tblGrid>
              <a:tr h="83735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Dati di bilancio:</a:t>
                      </a:r>
                      <a:r>
                        <a:rPr lang="it-IT" sz="28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28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 uscite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35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DENOMINAZIONE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RESIDUI PASSIVI AL </a:t>
                      </a:r>
                      <a:r>
                        <a:rPr lang="it-IT" sz="1200" dirty="0" err="1">
                          <a:effectLst/>
                        </a:rPr>
                        <a:t>AL</a:t>
                      </a:r>
                      <a:r>
                        <a:rPr lang="it-IT" sz="1200" dirty="0">
                          <a:effectLst/>
                        </a:rPr>
                        <a:t> 1/1/2016 (RS)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PAGAMENTI IN C/RESIDUI (PR)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RIACCERTAMENTO RESIDUI (R)(1)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RESIDUI PASSIVI DA ESERCIZI PRECEDENTI (EP=RS-PR+R)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3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PREVISIONI DEFINITIVE DI COMPETENZA (CP)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PAGAMENTI IN C/ COMPETENZA (PC)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IMPEGNI (I)(2)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ECONOMIE DI COMPETENZA (ECP=CP-I-FPV)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RESIDUI PASSIVI DA ESERCIZIO DI COMPETENZA (EC=I-PC)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3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PREVISIONI DEFINITIVE DI CASSA (CS)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 PAGAMENTI (TP=PR +PC)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FONDO PLURIENNALE VINCOLATO (FPV) (3) 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 RESIDUI PASSIVI DA RIPORTARE (TR=EP+EC)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7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 GENERALE DELLE USCITE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RS 701.412,76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PR 684.217,00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 -14.692,78	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ECP 3.655.138,46 	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EP 2.502,98 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7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CP 8.561.987,63	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PC 4.589.203,59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 4.906.849,17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EC 317.645,58	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7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CS 9.263.400,39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TP 5.273.420,59 	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FPV 0,00</a:t>
                      </a:r>
                      <a:endParaRPr lang="it-IT" sz="120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TR 320.148,56</a:t>
                      </a:r>
                      <a:endParaRPr lang="it-IT" sz="1200" dirty="0">
                        <a:solidFill>
                          <a:srgbClr val="2E74B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9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defRPr/>
            </a:pPr>
            <a:fld id="{D1F5C51E-7C36-40E0-BD63-646968E635C0}" type="datetime1">
              <a:rPr lang="it-IT" smtClean="0"/>
              <a:pPr>
                <a:defRPr/>
              </a:pPr>
              <a:t>27/03/2018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1C7D1003-559A-4320-8362-51A1D6BF141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6336704" cy="4640782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idx="21"/>
          </p:nvPr>
        </p:nvSpPr>
        <p:spPr>
          <a:xfrm>
            <a:off x="88445" y="44624"/>
            <a:ext cx="8948051" cy="740627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b="1" i="1" dirty="0" smtClean="0">
                <a:solidFill>
                  <a:srgbClr val="1F497D"/>
                </a:solidFill>
              </a:rPr>
              <a:t>La Struttura Organizzativa</a:t>
            </a:r>
            <a:endParaRPr lang="it-IT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&amp;S_TemplatePresent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43114</TotalTime>
  <Words>2894</Words>
  <Application>Microsoft Office PowerPoint</Application>
  <PresentationFormat>Presentazione su schermo (4:3)</PresentationFormat>
  <Paragraphs>670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8" baseType="lpstr">
      <vt:lpstr>T&amp;S_TemplatePresentazione</vt:lpstr>
      <vt:lpstr>2_Personalizza struttura</vt:lpstr>
      <vt:lpstr>Personalizza struttura</vt:lpstr>
      <vt:lpstr>1_Personalizza struttura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DELLA LOTTA ALLE FRODI E STATO DEI RECUPERI </vt:lpstr>
      <vt:lpstr>RISULTATI DELLA LOTTA ALLE FRODI E STATO DEI RECUPERI </vt:lpstr>
      <vt:lpstr>RISULTATI DELLA LOTTA ALLE FRODI E STATO DEI RECUPERI</vt:lpstr>
      <vt:lpstr>RISULTATI DELLA LOTTA ALLE FRODI E STATO DEI RECUPERI</vt:lpstr>
      <vt:lpstr>RISULTATI DELLA LOTTA ALLE FRODI E STATO DEI RECUPERI</vt:lpstr>
      <vt:lpstr>RISULTATI DELLA LOTTA ALLE FRODI E STATO DEI RECUPERI </vt:lpstr>
      <vt:lpstr>RISULTATI DELLA LOTTA ALLE FRODI E STATO DEI RECUPERI </vt:lpstr>
      <vt:lpstr>RISULTATI DELLA LOTTA ALLE FRODI E STATO DEI RECUPERI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principe</dc:creator>
  <cp:lastModifiedBy>Giuseppe Arcidiacono</cp:lastModifiedBy>
  <cp:revision>380</cp:revision>
  <dcterms:created xsi:type="dcterms:W3CDTF">2009-08-23T13:52:04Z</dcterms:created>
  <dcterms:modified xsi:type="dcterms:W3CDTF">2018-03-27T12:09:50Z</dcterms:modified>
</cp:coreProperties>
</file>